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7" r:id="rId5"/>
    <p:sldId id="263" r:id="rId6"/>
    <p:sldId id="4394" r:id="rId7"/>
    <p:sldId id="4397" r:id="rId8"/>
    <p:sldId id="4395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E3C"/>
    <a:srgbClr val="F1F7E5"/>
    <a:srgbClr val="FFFFFF"/>
    <a:srgbClr val="1B5E20"/>
    <a:srgbClr val="455F51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0" autoAdjust="0"/>
    <p:restoredTop sz="94242" autoAdjust="0"/>
  </p:normalViewPr>
  <p:slideViewPr>
    <p:cSldViewPr snapToGrid="0" showGuides="1">
      <p:cViewPr varScale="1">
        <p:scale>
          <a:sx n="71" d="100"/>
          <a:sy n="71" d="100"/>
        </p:scale>
        <p:origin x="96" y="498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18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38617560012153E-2"/>
          <c:y val="0"/>
          <c:w val="0.94666138243998788"/>
          <c:h val="0.9078379015805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1866.25</c:v>
                </c:pt>
                <c:pt idx="1">
                  <c:v>1055.42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1-4279-AA67-FDAAD21595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1965.3</c:v>
                </c:pt>
                <c:pt idx="1">
                  <c:v>810.83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1-4279-AA67-FDAAD2159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684154672"/>
        <c:axId val="1917679696"/>
      </c:barChart>
      <c:catAx>
        <c:axId val="68415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7679696"/>
        <c:crosses val="autoZero"/>
        <c:auto val="1"/>
        <c:lblAlgn val="ctr"/>
        <c:lblOffset val="100"/>
        <c:noMultiLvlLbl val="0"/>
      </c:catAx>
      <c:valAx>
        <c:axId val="19176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15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-0.72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3-48E8-873E-80BBF186CD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1.24</c:v>
                </c:pt>
                <c:pt idx="1">
                  <c:v>-1.69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3-48E8-873E-80BBF186CD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491368368"/>
        <c:axId val="1851012416"/>
      </c:barChart>
      <c:catAx>
        <c:axId val="49136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1012416"/>
        <c:crosses val="autoZero"/>
        <c:auto val="1"/>
        <c:lblAlgn val="ctr"/>
        <c:lblOffset val="100"/>
        <c:noMultiLvlLbl val="0"/>
      </c:catAx>
      <c:valAx>
        <c:axId val="18510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6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34304917195089E-2"/>
          <c:y val="0"/>
          <c:w val="0.92981754429133856"/>
          <c:h val="0.8622108678501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-78.08</c:v>
                </c:pt>
                <c:pt idx="1">
                  <c:v>105.67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3-48F3-A7D8-3B8E0644B9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134.19999999999999</c:v>
                </c:pt>
                <c:pt idx="1">
                  <c:v>-183.75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3-48F3-A7D8-3B8E0644B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677007968"/>
        <c:axId val="592461296"/>
      </c:barChart>
      <c:catAx>
        <c:axId val="677007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2461296"/>
        <c:crosses val="autoZero"/>
        <c:auto val="1"/>
        <c:lblAlgn val="ctr"/>
        <c:lblOffset val="100"/>
        <c:noMultiLvlLbl val="0"/>
      </c:catAx>
      <c:valAx>
        <c:axId val="59246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0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93.58</c:v>
                </c:pt>
                <c:pt idx="1">
                  <c:v>196.24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4-4E5B-B0DB-7C792EB54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268.57</c:v>
                </c:pt>
                <c:pt idx="1">
                  <c:v>-102.66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4-4E5B-B0DB-7C792EB548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491361648"/>
        <c:axId val="1851010928"/>
      </c:barChart>
      <c:catAx>
        <c:axId val="49136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1010928"/>
        <c:crosses val="autoZero"/>
        <c:auto val="1"/>
        <c:lblAlgn val="ctr"/>
        <c:lblOffset val="100"/>
        <c:noMultiLvlLbl val="0"/>
      </c:catAx>
      <c:valAx>
        <c:axId val="185101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6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549D-7912-47CE-BB9D-C81C46F21077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F39B-AF2A-4EFA-AE7E-EC1FF373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8661f04b0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8661f04b0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2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3378932"/>
            <a:ext cx="4709292" cy="725905"/>
          </a:xfrm>
          <a:prstGeom prst="rect">
            <a:avLst/>
          </a:prstGeom>
          <a:effectLst/>
        </p:spPr>
        <p:txBody>
          <a:bodyPr tIns="0" bIns="91440" anchor="ctr" anchorCtr="0">
            <a:normAutofit/>
          </a:bodyPr>
          <a:lstStyle>
            <a:lvl1pPr algn="l">
              <a:lnSpc>
                <a:spcPct val="150000"/>
              </a:lnSpc>
              <a:defRPr sz="2800" kern="3000" spc="0" baseline="0">
                <a:latin typeface="+mj-lt"/>
                <a:ea typeface="PT Serif" panose="020A0603040505020204" pitchFamily="18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2202346" y="2820184"/>
            <a:ext cx="106064" cy="105506"/>
          </a:xfrm>
          <a:prstGeom prst="ellipse">
            <a:avLst/>
          </a:prstGeom>
          <a:solidFill>
            <a:srgbClr val="455F51">
              <a:alpha val="1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8161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l">
              <a:buNone/>
              <a:defRPr lang="en-US" sz="2400" spc="0">
                <a:solidFill>
                  <a:srgbClr val="2F3342"/>
                </a:solidFill>
                <a:latin typeface="+mj-lt"/>
                <a:ea typeface="PT Sans" panose="020B0503020203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 here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F9C6936-BACF-4246-80AD-86D4795C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517" y="6477000"/>
            <a:ext cx="2554967" cy="2444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 sz="1050" dirty="0"/>
              <a:t>Banka BioLoo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91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5613967" y="2205900"/>
            <a:ext cx="5631200" cy="12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5613967" y="3571833"/>
            <a:ext cx="37456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950967" y="1242800"/>
            <a:ext cx="4372400" cy="43724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42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950967" y="1111833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32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84" y="1352550"/>
            <a:ext cx="10368216" cy="4824413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rgbClr val="455F51">
              <a:alpha val="1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10972A9-08BB-49E0-93D8-E1717B301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517" y="6477000"/>
            <a:ext cx="2554967" cy="2444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 sz="1050" dirty="0"/>
              <a:t>Banka BioLoo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rgbClr val="455F51">
              <a:alpha val="1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083683"/>
            <a:ext cx="244510" cy="243223"/>
          </a:xfrm>
          <a:prstGeom prst="ellipse">
            <a:avLst/>
          </a:prstGeom>
          <a:solidFill>
            <a:srgbClr val="388E3C">
              <a:alpha val="1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412" y="1338606"/>
            <a:ext cx="4997387" cy="483835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35BE728-F459-45C5-B69D-26D79D7CD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517" y="6477000"/>
            <a:ext cx="2554967" cy="2444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 sz="1050" dirty="0"/>
              <a:t>Banka BioLoo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1" cy="38812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44E815D-26C0-40F5-AD82-828460554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18517" y="6477000"/>
            <a:ext cx="2554967" cy="2444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 sz="1050" dirty="0"/>
              <a:t>Banka BioLoo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6B62A7-04CD-4B80-88C6-AA61542D2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517" y="6477000"/>
            <a:ext cx="2554967" cy="2444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 sz="1050" dirty="0"/>
              <a:t>Banka BioLoo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rgbClr val="455F51">
              <a:alpha val="1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62FAB3-6F4F-4D15-92B8-8B5F8836F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517" y="6477000"/>
            <a:ext cx="2554967" cy="2444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 sz="1050" dirty="0"/>
              <a:t>Banka BioLoo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87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959100" y="2433467"/>
            <a:ext cx="4737600" cy="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2"/>
          </p:nvPr>
        </p:nvSpPr>
        <p:spPr>
          <a:xfrm>
            <a:off x="6432372" y="2433467"/>
            <a:ext cx="4737600" cy="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959200" y="4444367"/>
            <a:ext cx="4737600" cy="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4"/>
          </p:nvPr>
        </p:nvSpPr>
        <p:spPr>
          <a:xfrm>
            <a:off x="6432367" y="4444367"/>
            <a:ext cx="4737600" cy="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5"/>
          </p:nvPr>
        </p:nvSpPr>
        <p:spPr>
          <a:xfrm>
            <a:off x="959099" y="1940733"/>
            <a:ext cx="47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6"/>
          </p:nvPr>
        </p:nvSpPr>
        <p:spPr>
          <a:xfrm>
            <a:off x="959209" y="3951733"/>
            <a:ext cx="47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7"/>
          </p:nvPr>
        </p:nvSpPr>
        <p:spPr>
          <a:xfrm>
            <a:off x="6432332" y="1940733"/>
            <a:ext cx="47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8"/>
          </p:nvPr>
        </p:nvSpPr>
        <p:spPr>
          <a:xfrm>
            <a:off x="6432332" y="3951733"/>
            <a:ext cx="47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0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84" y="365125"/>
            <a:ext cx="10368216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517" y="6477000"/>
            <a:ext cx="2554967" cy="2444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 sz="1050" dirty="0"/>
              <a:t>Banka BioLoo Confidential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1280557" y="6416674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latin typeface="PT Sans" panose="020B0503020203020204" pitchFamily="34" charset="0"/>
                <a:ea typeface="PT Sans" panose="020B0503020203020204" pitchFamily="34" charset="0"/>
              </a:rPr>
              <a:pPr/>
              <a:t>‹#›</a:t>
            </a:fld>
            <a:endParaRPr lang="en-US" sz="1000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296513-289E-4CD9-B7B3-A2BBA83E8A29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F6C6DE7-72FB-4038-BDA2-261D025EA4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256" y="11103"/>
            <a:ext cx="1855743" cy="56655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C408375-E189-4ADA-9118-4E16A16A68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"/>
          </a:blip>
          <a:stretch>
            <a:fillRect/>
          </a:stretch>
        </p:blipFill>
        <p:spPr>
          <a:xfrm>
            <a:off x="3169193" y="2956810"/>
            <a:ext cx="6000998" cy="1832102"/>
          </a:xfrm>
          <a:prstGeom prst="rect">
            <a:avLst/>
          </a:prstGeom>
        </p:spPr>
      </p:pic>
      <p:sp>
        <p:nvSpPr>
          <p:cNvPr id="4" name="object 13">
            <a:extLst>
              <a:ext uri="{FF2B5EF4-FFF2-40B4-BE49-F238E27FC236}">
                <a16:creationId xmlns:a16="http://schemas.microsoft.com/office/drawing/2014/main" id="{9EF08B0D-D823-5911-DACC-7902C1C9C99E}"/>
              </a:ext>
            </a:extLst>
          </p:cNvPr>
          <p:cNvSpPr/>
          <p:nvPr userDrawn="1"/>
        </p:nvSpPr>
        <p:spPr>
          <a:xfrm>
            <a:off x="-6122" y="0"/>
            <a:ext cx="102077" cy="6876000"/>
          </a:xfrm>
          <a:custGeom>
            <a:avLst/>
            <a:gdLst/>
            <a:ahLst/>
            <a:cxnLst/>
            <a:rect l="l" t="t" r="r" b="b"/>
            <a:pathLst>
              <a:path w="842644" h="435609">
                <a:moveTo>
                  <a:pt x="0" y="435006"/>
                </a:moveTo>
                <a:lnTo>
                  <a:pt x="0" y="0"/>
                </a:lnTo>
                <a:lnTo>
                  <a:pt x="842167" y="0"/>
                </a:lnTo>
                <a:lnTo>
                  <a:pt x="842167" y="435006"/>
                </a:lnTo>
                <a:lnTo>
                  <a:pt x="0" y="435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3" r:id="rId3"/>
    <p:sldLayoutId id="2147483674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>
              <a:lumMod val="75000"/>
            </a:schemeClr>
          </a:solidFill>
          <a:latin typeface="+mj-lt"/>
          <a:ea typeface="PT Serif" panose="020A060304050502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75000"/>
            </a:schemeClr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75000"/>
            </a:schemeClr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0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9.jpeg"/><Relationship Id="rId32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hyperlink" Target="http://www.wcr.indianrailways.gov.in/index.jsp" TargetMode="External"/><Relationship Id="rId28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27">
            <a:extLst>
              <a:ext uri="{FF2B5EF4-FFF2-40B4-BE49-F238E27FC236}">
                <a16:creationId xmlns:a16="http://schemas.microsoft.com/office/drawing/2014/main" id="{D7BC9420-0366-DC51-93C1-BD548D86D69E}"/>
              </a:ext>
            </a:extLst>
          </p:cNvPr>
          <p:cNvSpPr txBox="1">
            <a:spLocks/>
          </p:cNvSpPr>
          <p:nvPr/>
        </p:nvSpPr>
        <p:spPr>
          <a:xfrm>
            <a:off x="852974" y="2713601"/>
            <a:ext cx="6262695" cy="84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sz="4267" dirty="0">
              <a:solidFill>
                <a:schemeClr val="tx1"/>
              </a:solidFill>
              <a:latin typeface="Lexend" panose="020B0604020202020204" charset="0"/>
            </a:endParaRPr>
          </a:p>
        </p:txBody>
      </p:sp>
      <p:sp>
        <p:nvSpPr>
          <p:cNvPr id="9" name="Google Shape;181;p27">
            <a:extLst>
              <a:ext uri="{FF2B5EF4-FFF2-40B4-BE49-F238E27FC236}">
                <a16:creationId xmlns:a16="http://schemas.microsoft.com/office/drawing/2014/main" id="{573726B2-35E8-CFEE-362C-3960ABD899AF}"/>
              </a:ext>
            </a:extLst>
          </p:cNvPr>
          <p:cNvSpPr txBox="1">
            <a:spLocks/>
          </p:cNvSpPr>
          <p:nvPr/>
        </p:nvSpPr>
        <p:spPr>
          <a:xfrm>
            <a:off x="883920" y="3563201"/>
            <a:ext cx="5486400" cy="5943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sz="2667" dirty="0">
              <a:solidFill>
                <a:schemeClr val="tx1"/>
              </a:solidFill>
              <a:latin typeface="Lexend" panose="020B0604020202020204" charset="0"/>
            </a:endParaRPr>
          </a:p>
        </p:txBody>
      </p:sp>
      <p:pic>
        <p:nvPicPr>
          <p:cNvPr id="11" name="Picture Placeholder 32">
            <a:extLst>
              <a:ext uri="{FF2B5EF4-FFF2-40B4-BE49-F238E27FC236}">
                <a16:creationId xmlns:a16="http://schemas.microsoft.com/office/drawing/2014/main" id="{302E639E-FEF2-0D06-444A-15C09733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608" t="-17295" r="-5475" b="-24030"/>
          <a:stretch/>
        </p:blipFill>
        <p:spPr>
          <a:xfrm>
            <a:off x="6855141" y="1429716"/>
            <a:ext cx="4192412" cy="3998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3606E43-7F26-8DD6-3CB9-7F95FFBE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52" y="3065462"/>
            <a:ext cx="5780537" cy="727075"/>
          </a:xfrm>
        </p:spPr>
        <p:txBody>
          <a:bodyPr>
            <a:normAutofit fontScale="90000"/>
          </a:bodyPr>
          <a:lstStyle/>
          <a:p>
            <a:r>
              <a:rPr lang="en-IN" sz="3100" dirty="0"/>
              <a:t>BANKA BIOLOO LIMITED</a:t>
            </a:r>
            <a:br>
              <a:rPr lang="en-IN" dirty="0"/>
            </a:br>
            <a:r>
              <a:rPr lang="en-US" sz="1800" b="1" dirty="0">
                <a:latin typeface="+mj-lt"/>
              </a:rPr>
              <a:t>Leading India's Sanitation &amp; Wastewater Treatment Revolution</a:t>
            </a:r>
            <a:br>
              <a:rPr lang="en-IN" sz="1600" dirty="0"/>
            </a:br>
            <a:endParaRPr lang="en-IN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2438CD4-27AF-47DF-69FF-A403FE9CB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56" y="4144398"/>
            <a:ext cx="4293097" cy="702688"/>
          </a:xfrm>
        </p:spPr>
        <p:txBody>
          <a:bodyPr anchor="ctr"/>
          <a:lstStyle/>
          <a:p>
            <a:r>
              <a:rPr lang="en-IN" b="1" kern="3000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Investor Presentation</a:t>
            </a:r>
          </a:p>
          <a:p>
            <a:r>
              <a:rPr lang="en-IN" b="1" kern="3000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30</a:t>
            </a:r>
            <a:r>
              <a:rPr lang="en-IN" b="1" kern="3000" baseline="30000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th</a:t>
            </a:r>
            <a:r>
              <a:rPr lang="en-IN" b="1" kern="3000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97163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>
            <a:spLocks noGrp="1"/>
          </p:cNvSpPr>
          <p:nvPr>
            <p:ph type="title"/>
          </p:nvPr>
        </p:nvSpPr>
        <p:spPr>
          <a:xfrm>
            <a:off x="975182" y="459604"/>
            <a:ext cx="519950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733" dirty="0"/>
              <a:t>About Banka Bio</a:t>
            </a:r>
            <a:endParaRPr sz="3733" dirty="0"/>
          </a:p>
        </p:txBody>
      </p:sp>
      <p:sp>
        <p:nvSpPr>
          <p:cNvPr id="2" name="Google Shape;292;p34">
            <a:extLst>
              <a:ext uri="{FF2B5EF4-FFF2-40B4-BE49-F238E27FC236}">
                <a16:creationId xmlns:a16="http://schemas.microsoft.com/office/drawing/2014/main" id="{5225F31E-5311-5D9E-41A2-AE623143C8FE}"/>
              </a:ext>
            </a:extLst>
          </p:cNvPr>
          <p:cNvSpPr txBox="1">
            <a:spLocks/>
          </p:cNvSpPr>
          <p:nvPr/>
        </p:nvSpPr>
        <p:spPr>
          <a:xfrm>
            <a:off x="975183" y="1871362"/>
            <a:ext cx="10454819" cy="26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/>
            <a:r>
              <a:rPr lang="en-US" dirty="0">
                <a:latin typeface="Nunito" pitchFamily="2" charset="0"/>
              </a:rPr>
              <a:t>Banka BioLoo Limited is a social impact organization that strives to improve lives by bringing innovation in the water, sanitation and hygiene (</a:t>
            </a:r>
            <a:r>
              <a:rPr lang="en-US" dirty="0" err="1">
                <a:latin typeface="Nunito" pitchFamily="2" charset="0"/>
              </a:rPr>
              <a:t>WaSH</a:t>
            </a:r>
            <a:r>
              <a:rPr lang="en-US" dirty="0">
                <a:latin typeface="Nunito" pitchFamily="2" charset="0"/>
              </a:rPr>
              <a:t>) facilities, through research, design, partnerships, and education. </a:t>
            </a:r>
          </a:p>
          <a:p>
            <a:pPr marL="0" indent="0" algn="just"/>
            <a:endParaRPr lang="en-US" dirty="0">
              <a:latin typeface="Nunito" pitchFamily="2" charset="0"/>
            </a:endParaRPr>
          </a:p>
          <a:p>
            <a:pPr marL="0" indent="0" algn="just"/>
            <a:r>
              <a:rPr lang="en-US" dirty="0">
                <a:latin typeface="Nunito" pitchFamily="2" charset="0"/>
              </a:rPr>
              <a:t>We have partnered with DRDO for technology commercialization for large-scale deployment of sanitation systems. We provide sanitation operations &amp; maintenance (O&amp;M) services to one of the largest rail networks globally, the Indian Railways, and ensure a pleasant travel experience for millions of passengers every day. </a:t>
            </a:r>
          </a:p>
          <a:p>
            <a:pPr marL="0" indent="0" algn="just"/>
            <a:endParaRPr lang="en-US" dirty="0">
              <a:latin typeface="Nunito" pitchFamily="2" charset="0"/>
            </a:endParaRPr>
          </a:p>
          <a:p>
            <a:pPr marL="0" indent="0" algn="just"/>
            <a:r>
              <a:rPr lang="en-US" dirty="0">
                <a:latin typeface="Nunito" pitchFamily="2" charset="0"/>
              </a:rPr>
              <a:t>Banka Bio business’ majorly focuses on (i) Waste Management (Bio-toilets, FSTP) (ii) </a:t>
            </a:r>
            <a:r>
              <a:rPr lang="en-US" dirty="0">
                <a:latin typeface="Nunito" pitchFamily="2" charset="0"/>
                <a:sym typeface="Nunito"/>
              </a:rPr>
              <a:t>Wastewater</a:t>
            </a:r>
            <a:r>
              <a:rPr lang="en-US" dirty="0">
                <a:latin typeface="Nunito" pitchFamily="2" charset="0"/>
              </a:rPr>
              <a:t> Treatment/Management and (iii) Water Conservation</a:t>
            </a:r>
            <a:endParaRPr lang="en-IN" dirty="0">
              <a:latin typeface="Nunito" pitchFamily="2" charset="0"/>
            </a:endParaRPr>
          </a:p>
        </p:txBody>
      </p:sp>
      <p:sp>
        <p:nvSpPr>
          <p:cNvPr id="20" name="Google Shape;259;p33">
            <a:extLst>
              <a:ext uri="{FF2B5EF4-FFF2-40B4-BE49-F238E27FC236}">
                <a16:creationId xmlns:a16="http://schemas.microsoft.com/office/drawing/2014/main" id="{61D530CA-1097-83EE-A3AE-E420FECE178B}"/>
              </a:ext>
            </a:extLst>
          </p:cNvPr>
          <p:cNvSpPr/>
          <p:nvPr/>
        </p:nvSpPr>
        <p:spPr>
          <a:xfrm rot="18900000">
            <a:off x="2024133" y="4819035"/>
            <a:ext cx="851923" cy="851923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260;p33">
            <a:extLst>
              <a:ext uri="{FF2B5EF4-FFF2-40B4-BE49-F238E27FC236}">
                <a16:creationId xmlns:a16="http://schemas.microsoft.com/office/drawing/2014/main" id="{A2A608F3-EE15-D852-3951-1BBA8085259E}"/>
              </a:ext>
            </a:extLst>
          </p:cNvPr>
          <p:cNvSpPr/>
          <p:nvPr/>
        </p:nvSpPr>
        <p:spPr>
          <a:xfrm rot="18900000">
            <a:off x="5635055" y="4782120"/>
            <a:ext cx="851923" cy="851923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261;p33">
            <a:extLst>
              <a:ext uri="{FF2B5EF4-FFF2-40B4-BE49-F238E27FC236}">
                <a16:creationId xmlns:a16="http://schemas.microsoft.com/office/drawing/2014/main" id="{2378799B-CF35-87C2-0B86-8D9998DFBB50}"/>
              </a:ext>
            </a:extLst>
          </p:cNvPr>
          <p:cNvSpPr/>
          <p:nvPr/>
        </p:nvSpPr>
        <p:spPr>
          <a:xfrm rot="18900000">
            <a:off x="9109600" y="4846791"/>
            <a:ext cx="851923" cy="851923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263;p33">
            <a:extLst>
              <a:ext uri="{FF2B5EF4-FFF2-40B4-BE49-F238E27FC236}">
                <a16:creationId xmlns:a16="http://schemas.microsoft.com/office/drawing/2014/main" id="{7B772918-5EBE-4D47-FF70-9B9CDB971275}"/>
              </a:ext>
            </a:extLst>
          </p:cNvPr>
          <p:cNvSpPr txBox="1">
            <a:spLocks/>
          </p:cNvSpPr>
          <p:nvPr/>
        </p:nvSpPr>
        <p:spPr>
          <a:xfrm>
            <a:off x="1477105" y="5686368"/>
            <a:ext cx="3224800" cy="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IN" sz="1467" dirty="0">
                <a:latin typeface="Lexend"/>
                <a:sym typeface="Lexend"/>
              </a:rPr>
              <a:t>Waste Management</a:t>
            </a:r>
          </a:p>
          <a:p>
            <a:pPr marL="0" indent="0"/>
            <a:r>
              <a:rPr lang="en-IN" sz="1467" dirty="0">
                <a:latin typeface="Lexend"/>
                <a:sym typeface="Lexend"/>
              </a:rPr>
              <a:t> (Bio-toilets, FSTP) </a:t>
            </a:r>
          </a:p>
        </p:txBody>
      </p:sp>
      <p:sp>
        <p:nvSpPr>
          <p:cNvPr id="24" name="Google Shape;264;p33">
            <a:extLst>
              <a:ext uri="{FF2B5EF4-FFF2-40B4-BE49-F238E27FC236}">
                <a16:creationId xmlns:a16="http://schemas.microsoft.com/office/drawing/2014/main" id="{558E681F-3D45-5504-C2D9-3267A7D138C2}"/>
              </a:ext>
            </a:extLst>
          </p:cNvPr>
          <p:cNvSpPr txBox="1">
            <a:spLocks/>
          </p:cNvSpPr>
          <p:nvPr/>
        </p:nvSpPr>
        <p:spPr>
          <a:xfrm>
            <a:off x="4961408" y="5686368"/>
            <a:ext cx="3224800" cy="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IN" sz="1467" dirty="0"/>
              <a:t>Wastewater Treatment/ Management </a:t>
            </a:r>
          </a:p>
        </p:txBody>
      </p:sp>
      <p:sp>
        <p:nvSpPr>
          <p:cNvPr id="28" name="Google Shape;268;p33">
            <a:extLst>
              <a:ext uri="{FF2B5EF4-FFF2-40B4-BE49-F238E27FC236}">
                <a16:creationId xmlns:a16="http://schemas.microsoft.com/office/drawing/2014/main" id="{59A38787-ABDB-3681-2D47-FA96C3934FF1}"/>
              </a:ext>
            </a:extLst>
          </p:cNvPr>
          <p:cNvSpPr txBox="1">
            <a:spLocks/>
          </p:cNvSpPr>
          <p:nvPr/>
        </p:nvSpPr>
        <p:spPr>
          <a:xfrm>
            <a:off x="8603605" y="5517883"/>
            <a:ext cx="3224800" cy="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IN" sz="1467" dirty="0"/>
              <a:t>Water Conservation</a:t>
            </a:r>
          </a:p>
        </p:txBody>
      </p:sp>
      <p:grpSp>
        <p:nvGrpSpPr>
          <p:cNvPr id="3" name="Google Shape;791;p47">
            <a:extLst>
              <a:ext uri="{FF2B5EF4-FFF2-40B4-BE49-F238E27FC236}">
                <a16:creationId xmlns:a16="http://schemas.microsoft.com/office/drawing/2014/main" id="{77E11A61-0440-AE93-4280-B54D45666E29}"/>
              </a:ext>
            </a:extLst>
          </p:cNvPr>
          <p:cNvGrpSpPr/>
          <p:nvPr/>
        </p:nvGrpSpPr>
        <p:grpSpPr>
          <a:xfrm>
            <a:off x="2191400" y="4921816"/>
            <a:ext cx="517389" cy="510877"/>
            <a:chOff x="7633063" y="1257000"/>
            <a:chExt cx="504475" cy="498125"/>
          </a:xfrm>
          <a:noFill/>
        </p:grpSpPr>
        <p:sp>
          <p:nvSpPr>
            <p:cNvPr id="4" name="Google Shape;792;p47">
              <a:extLst>
                <a:ext uri="{FF2B5EF4-FFF2-40B4-BE49-F238E27FC236}">
                  <a16:creationId xmlns:a16="http://schemas.microsoft.com/office/drawing/2014/main" id="{1965FBDF-DD62-8FCC-C77B-A3F3876E588C}"/>
                </a:ext>
              </a:extLst>
            </p:cNvPr>
            <p:cNvSpPr/>
            <p:nvPr/>
          </p:nvSpPr>
          <p:spPr>
            <a:xfrm>
              <a:off x="7633063" y="1312500"/>
              <a:ext cx="293800" cy="442625"/>
            </a:xfrm>
            <a:custGeom>
              <a:avLst/>
              <a:gdLst/>
              <a:ahLst/>
              <a:cxnLst/>
              <a:rect l="l" t="t" r="r" b="b"/>
              <a:pathLst>
                <a:path w="11752" h="17705" extrusionOk="0">
                  <a:moveTo>
                    <a:pt x="5271" y="0"/>
                  </a:moveTo>
                  <a:cubicBezTo>
                    <a:pt x="5223" y="0"/>
                    <a:pt x="5175" y="6"/>
                    <a:pt x="5126" y="19"/>
                  </a:cubicBezTo>
                  <a:lnTo>
                    <a:pt x="809" y="1312"/>
                  </a:lnTo>
                  <a:cubicBezTo>
                    <a:pt x="370" y="1451"/>
                    <a:pt x="278" y="2005"/>
                    <a:pt x="647" y="2282"/>
                  </a:cubicBezTo>
                  <a:lnTo>
                    <a:pt x="1501" y="2905"/>
                  </a:lnTo>
                  <a:cubicBezTo>
                    <a:pt x="716" y="4337"/>
                    <a:pt x="278" y="5953"/>
                    <a:pt x="278" y="7592"/>
                  </a:cubicBezTo>
                  <a:cubicBezTo>
                    <a:pt x="254" y="8931"/>
                    <a:pt x="485" y="10247"/>
                    <a:pt x="1016" y="11494"/>
                  </a:cubicBezTo>
                  <a:cubicBezTo>
                    <a:pt x="2009" y="13895"/>
                    <a:pt x="3902" y="15834"/>
                    <a:pt x="6303" y="16873"/>
                  </a:cubicBezTo>
                  <a:cubicBezTo>
                    <a:pt x="7527" y="17404"/>
                    <a:pt x="8843" y="17681"/>
                    <a:pt x="10182" y="17704"/>
                  </a:cubicBezTo>
                  <a:lnTo>
                    <a:pt x="10205" y="17704"/>
                  </a:lnTo>
                  <a:lnTo>
                    <a:pt x="10436" y="17681"/>
                  </a:lnTo>
                  <a:cubicBezTo>
                    <a:pt x="11175" y="17681"/>
                    <a:pt x="11752" y="17058"/>
                    <a:pt x="11752" y="16319"/>
                  </a:cubicBezTo>
                  <a:cubicBezTo>
                    <a:pt x="11752" y="15594"/>
                    <a:pt x="11152" y="15002"/>
                    <a:pt x="10431" y="15002"/>
                  </a:cubicBezTo>
                  <a:cubicBezTo>
                    <a:pt x="10417" y="15002"/>
                    <a:pt x="10403" y="15003"/>
                    <a:pt x="10390" y="15003"/>
                  </a:cubicBezTo>
                  <a:lnTo>
                    <a:pt x="10205" y="15003"/>
                  </a:lnTo>
                  <a:cubicBezTo>
                    <a:pt x="6673" y="15003"/>
                    <a:pt x="3625" y="12440"/>
                    <a:pt x="3048" y="8931"/>
                  </a:cubicBezTo>
                  <a:cubicBezTo>
                    <a:pt x="3027" y="8786"/>
                    <a:pt x="2895" y="8697"/>
                    <a:pt x="2751" y="8697"/>
                  </a:cubicBezTo>
                  <a:cubicBezTo>
                    <a:pt x="2735" y="8697"/>
                    <a:pt x="2718" y="8698"/>
                    <a:pt x="2702" y="8700"/>
                  </a:cubicBezTo>
                  <a:cubicBezTo>
                    <a:pt x="2540" y="8723"/>
                    <a:pt x="2425" y="8862"/>
                    <a:pt x="2448" y="9047"/>
                  </a:cubicBezTo>
                  <a:cubicBezTo>
                    <a:pt x="3094" y="12810"/>
                    <a:pt x="6373" y="15603"/>
                    <a:pt x="10205" y="15603"/>
                  </a:cubicBezTo>
                  <a:lnTo>
                    <a:pt x="10367" y="15603"/>
                  </a:lnTo>
                  <a:cubicBezTo>
                    <a:pt x="10386" y="15602"/>
                    <a:pt x="10405" y="15601"/>
                    <a:pt x="10424" y="15601"/>
                  </a:cubicBezTo>
                  <a:cubicBezTo>
                    <a:pt x="11036" y="15601"/>
                    <a:pt x="11394" y="16311"/>
                    <a:pt x="11013" y="16804"/>
                  </a:cubicBezTo>
                  <a:cubicBezTo>
                    <a:pt x="10875" y="16988"/>
                    <a:pt x="10667" y="17081"/>
                    <a:pt x="10436" y="17104"/>
                  </a:cubicBezTo>
                  <a:lnTo>
                    <a:pt x="10205" y="17104"/>
                  </a:lnTo>
                  <a:cubicBezTo>
                    <a:pt x="7712" y="17104"/>
                    <a:pt x="5311" y="16088"/>
                    <a:pt x="3579" y="14287"/>
                  </a:cubicBezTo>
                  <a:cubicBezTo>
                    <a:pt x="578" y="11263"/>
                    <a:pt x="0" y="6622"/>
                    <a:pt x="2148" y="2975"/>
                  </a:cubicBezTo>
                  <a:cubicBezTo>
                    <a:pt x="2240" y="2859"/>
                    <a:pt x="2194" y="2674"/>
                    <a:pt x="2078" y="2605"/>
                  </a:cubicBezTo>
                  <a:lnTo>
                    <a:pt x="1062" y="1866"/>
                  </a:lnTo>
                  <a:lnTo>
                    <a:pt x="5241" y="620"/>
                  </a:lnTo>
                  <a:lnTo>
                    <a:pt x="5334" y="4983"/>
                  </a:lnTo>
                  <a:lnTo>
                    <a:pt x="3787" y="3852"/>
                  </a:lnTo>
                  <a:cubicBezTo>
                    <a:pt x="3718" y="3783"/>
                    <a:pt x="3625" y="3783"/>
                    <a:pt x="3533" y="3783"/>
                  </a:cubicBezTo>
                  <a:cubicBezTo>
                    <a:pt x="3464" y="3806"/>
                    <a:pt x="3394" y="3852"/>
                    <a:pt x="3348" y="3944"/>
                  </a:cubicBezTo>
                  <a:cubicBezTo>
                    <a:pt x="2702" y="5099"/>
                    <a:pt x="2378" y="6391"/>
                    <a:pt x="2378" y="7731"/>
                  </a:cubicBezTo>
                  <a:cubicBezTo>
                    <a:pt x="2378" y="7892"/>
                    <a:pt x="2494" y="8008"/>
                    <a:pt x="2655" y="8008"/>
                  </a:cubicBezTo>
                  <a:cubicBezTo>
                    <a:pt x="2817" y="8008"/>
                    <a:pt x="2956" y="7892"/>
                    <a:pt x="2956" y="7731"/>
                  </a:cubicBezTo>
                  <a:cubicBezTo>
                    <a:pt x="2933" y="6622"/>
                    <a:pt x="3210" y="5514"/>
                    <a:pt x="3694" y="4521"/>
                  </a:cubicBezTo>
                  <a:lnTo>
                    <a:pt x="5033" y="5514"/>
                  </a:lnTo>
                  <a:cubicBezTo>
                    <a:pt x="5136" y="5591"/>
                    <a:pt x="5251" y="5625"/>
                    <a:pt x="5363" y="5625"/>
                  </a:cubicBezTo>
                  <a:cubicBezTo>
                    <a:pt x="5655" y="5625"/>
                    <a:pt x="5927" y="5393"/>
                    <a:pt x="5911" y="5076"/>
                  </a:cubicBezTo>
                  <a:lnTo>
                    <a:pt x="5842" y="527"/>
                  </a:lnTo>
                  <a:cubicBezTo>
                    <a:pt x="5822" y="230"/>
                    <a:pt x="5563" y="0"/>
                    <a:pt x="5271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793;p47">
              <a:extLst>
                <a:ext uri="{FF2B5EF4-FFF2-40B4-BE49-F238E27FC236}">
                  <a16:creationId xmlns:a16="http://schemas.microsoft.com/office/drawing/2014/main" id="{FC88229C-907B-138F-CC03-1F6378E05874}"/>
                </a:ext>
              </a:extLst>
            </p:cNvPr>
            <p:cNvSpPr/>
            <p:nvPr/>
          </p:nvSpPr>
          <p:spPr>
            <a:xfrm>
              <a:off x="7827363" y="1257000"/>
              <a:ext cx="310175" cy="443850"/>
            </a:xfrm>
            <a:custGeom>
              <a:avLst/>
              <a:gdLst/>
              <a:ahLst/>
              <a:cxnLst/>
              <a:rect l="l" t="t" r="r" b="b"/>
              <a:pathLst>
                <a:path w="12407" h="17754" extrusionOk="0">
                  <a:moveTo>
                    <a:pt x="2341" y="0"/>
                  </a:moveTo>
                  <a:cubicBezTo>
                    <a:pt x="2133" y="0"/>
                    <a:pt x="1948" y="23"/>
                    <a:pt x="1740" y="23"/>
                  </a:cubicBezTo>
                  <a:cubicBezTo>
                    <a:pt x="0" y="136"/>
                    <a:pt x="140" y="2705"/>
                    <a:pt x="1815" y="2705"/>
                  </a:cubicBezTo>
                  <a:cubicBezTo>
                    <a:pt x="1851" y="2705"/>
                    <a:pt x="1888" y="2704"/>
                    <a:pt x="1925" y="2701"/>
                  </a:cubicBezTo>
                  <a:cubicBezTo>
                    <a:pt x="2087" y="2678"/>
                    <a:pt x="2271" y="2678"/>
                    <a:pt x="2433" y="2678"/>
                  </a:cubicBezTo>
                  <a:cubicBezTo>
                    <a:pt x="7882" y="2678"/>
                    <a:pt x="11391" y="8427"/>
                    <a:pt x="8920" y="13275"/>
                  </a:cubicBezTo>
                  <a:lnTo>
                    <a:pt x="7581" y="12259"/>
                  </a:lnTo>
                  <a:cubicBezTo>
                    <a:pt x="7482" y="12180"/>
                    <a:pt x="7370" y="12144"/>
                    <a:pt x="7261" y="12144"/>
                  </a:cubicBezTo>
                  <a:cubicBezTo>
                    <a:pt x="6986" y="12144"/>
                    <a:pt x="6727" y="12368"/>
                    <a:pt x="6727" y="12698"/>
                  </a:cubicBezTo>
                  <a:lnTo>
                    <a:pt x="6727" y="17223"/>
                  </a:lnTo>
                  <a:cubicBezTo>
                    <a:pt x="6727" y="17500"/>
                    <a:pt x="6958" y="17754"/>
                    <a:pt x="7258" y="17754"/>
                  </a:cubicBezTo>
                  <a:lnTo>
                    <a:pt x="7397" y="17754"/>
                  </a:lnTo>
                  <a:lnTo>
                    <a:pt x="11760" y="16530"/>
                  </a:lnTo>
                  <a:cubicBezTo>
                    <a:pt x="11945" y="16461"/>
                    <a:pt x="12107" y="16299"/>
                    <a:pt x="12153" y="16092"/>
                  </a:cubicBezTo>
                  <a:cubicBezTo>
                    <a:pt x="12176" y="15907"/>
                    <a:pt x="12107" y="15699"/>
                    <a:pt x="11945" y="15561"/>
                  </a:cubicBezTo>
                  <a:lnTo>
                    <a:pt x="11068" y="14914"/>
                  </a:lnTo>
                  <a:cubicBezTo>
                    <a:pt x="11622" y="13945"/>
                    <a:pt x="12014" y="12860"/>
                    <a:pt x="12222" y="11751"/>
                  </a:cubicBezTo>
                  <a:cubicBezTo>
                    <a:pt x="12268" y="11590"/>
                    <a:pt x="12153" y="11451"/>
                    <a:pt x="11991" y="11428"/>
                  </a:cubicBezTo>
                  <a:cubicBezTo>
                    <a:pt x="11967" y="11421"/>
                    <a:pt x="11942" y="11418"/>
                    <a:pt x="11918" y="11418"/>
                  </a:cubicBezTo>
                  <a:cubicBezTo>
                    <a:pt x="11784" y="11418"/>
                    <a:pt x="11664" y="11522"/>
                    <a:pt x="11645" y="11659"/>
                  </a:cubicBezTo>
                  <a:cubicBezTo>
                    <a:pt x="11437" y="12767"/>
                    <a:pt x="11021" y="13852"/>
                    <a:pt x="10421" y="14822"/>
                  </a:cubicBezTo>
                  <a:cubicBezTo>
                    <a:pt x="10352" y="14960"/>
                    <a:pt x="10375" y="15122"/>
                    <a:pt x="10514" y="15214"/>
                  </a:cubicBezTo>
                  <a:lnTo>
                    <a:pt x="11506" y="15976"/>
                  </a:lnTo>
                  <a:lnTo>
                    <a:pt x="7304" y="17154"/>
                  </a:lnTo>
                  <a:lnTo>
                    <a:pt x="7304" y="12790"/>
                  </a:lnTo>
                  <a:lnTo>
                    <a:pt x="8828" y="13945"/>
                  </a:lnTo>
                  <a:cubicBezTo>
                    <a:pt x="8879" y="13978"/>
                    <a:pt x="8942" y="14000"/>
                    <a:pt x="9008" y="14000"/>
                  </a:cubicBezTo>
                  <a:cubicBezTo>
                    <a:pt x="9033" y="14000"/>
                    <a:pt x="9057" y="13997"/>
                    <a:pt x="9082" y="13991"/>
                  </a:cubicBezTo>
                  <a:cubicBezTo>
                    <a:pt x="9151" y="13991"/>
                    <a:pt x="9221" y="13922"/>
                    <a:pt x="9267" y="13852"/>
                  </a:cubicBezTo>
                  <a:cubicBezTo>
                    <a:pt x="12245" y="8611"/>
                    <a:pt x="8482" y="2101"/>
                    <a:pt x="2433" y="2101"/>
                  </a:cubicBezTo>
                  <a:cubicBezTo>
                    <a:pt x="2248" y="2101"/>
                    <a:pt x="2064" y="2124"/>
                    <a:pt x="1879" y="2124"/>
                  </a:cubicBezTo>
                  <a:cubicBezTo>
                    <a:pt x="1579" y="2124"/>
                    <a:pt x="1279" y="1962"/>
                    <a:pt x="1163" y="1662"/>
                  </a:cubicBezTo>
                  <a:cubicBezTo>
                    <a:pt x="932" y="1201"/>
                    <a:pt x="1256" y="646"/>
                    <a:pt x="1787" y="600"/>
                  </a:cubicBezTo>
                  <a:lnTo>
                    <a:pt x="2341" y="600"/>
                  </a:lnTo>
                  <a:cubicBezTo>
                    <a:pt x="2369" y="600"/>
                    <a:pt x="2398" y="600"/>
                    <a:pt x="2426" y="600"/>
                  </a:cubicBezTo>
                  <a:cubicBezTo>
                    <a:pt x="7582" y="600"/>
                    <a:pt x="11783" y="4761"/>
                    <a:pt x="11806" y="9927"/>
                  </a:cubicBezTo>
                  <a:lnTo>
                    <a:pt x="11806" y="10435"/>
                  </a:lnTo>
                  <a:cubicBezTo>
                    <a:pt x="11795" y="10637"/>
                    <a:pt x="11942" y="10742"/>
                    <a:pt x="12090" y="10742"/>
                  </a:cubicBezTo>
                  <a:cubicBezTo>
                    <a:pt x="12231" y="10742"/>
                    <a:pt x="12372" y="10649"/>
                    <a:pt x="12384" y="10458"/>
                  </a:cubicBezTo>
                  <a:cubicBezTo>
                    <a:pt x="12407" y="10297"/>
                    <a:pt x="12407" y="10112"/>
                    <a:pt x="12407" y="9927"/>
                  </a:cubicBezTo>
                  <a:cubicBezTo>
                    <a:pt x="12384" y="4433"/>
                    <a:pt x="7928" y="0"/>
                    <a:pt x="2433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794;p47">
              <a:extLst>
                <a:ext uri="{FF2B5EF4-FFF2-40B4-BE49-F238E27FC236}">
                  <a16:creationId xmlns:a16="http://schemas.microsoft.com/office/drawing/2014/main" id="{DDEAF771-BC39-334D-CAE5-8F747B2C5811}"/>
                </a:ext>
              </a:extLst>
            </p:cNvPr>
            <p:cNvSpPr/>
            <p:nvPr/>
          </p:nvSpPr>
          <p:spPr>
            <a:xfrm>
              <a:off x="7783138" y="1382675"/>
              <a:ext cx="210100" cy="246625"/>
            </a:xfrm>
            <a:custGeom>
              <a:avLst/>
              <a:gdLst/>
              <a:ahLst/>
              <a:cxnLst/>
              <a:rect l="l" t="t" r="r" b="b"/>
              <a:pathLst>
                <a:path w="8404" h="9865" extrusionOk="0">
                  <a:moveTo>
                    <a:pt x="4167" y="0"/>
                  </a:moveTo>
                  <a:cubicBezTo>
                    <a:pt x="3931" y="0"/>
                    <a:pt x="3694" y="87"/>
                    <a:pt x="3509" y="260"/>
                  </a:cubicBezTo>
                  <a:cubicBezTo>
                    <a:pt x="2748" y="999"/>
                    <a:pt x="2032" y="1807"/>
                    <a:pt x="1385" y="2638"/>
                  </a:cubicBezTo>
                  <a:cubicBezTo>
                    <a:pt x="462" y="3862"/>
                    <a:pt x="0" y="4900"/>
                    <a:pt x="0" y="5685"/>
                  </a:cubicBezTo>
                  <a:cubicBezTo>
                    <a:pt x="23" y="7994"/>
                    <a:pt x="1893" y="9864"/>
                    <a:pt x="4202" y="9864"/>
                  </a:cubicBezTo>
                  <a:cubicBezTo>
                    <a:pt x="6534" y="9864"/>
                    <a:pt x="8404" y="7971"/>
                    <a:pt x="8381" y="5639"/>
                  </a:cubicBezTo>
                  <a:cubicBezTo>
                    <a:pt x="8381" y="4900"/>
                    <a:pt x="7965" y="3977"/>
                    <a:pt x="7157" y="2869"/>
                  </a:cubicBezTo>
                  <a:cubicBezTo>
                    <a:pt x="7092" y="2777"/>
                    <a:pt x="7006" y="2740"/>
                    <a:pt x="6923" y="2740"/>
                  </a:cubicBezTo>
                  <a:cubicBezTo>
                    <a:pt x="6711" y="2740"/>
                    <a:pt x="6513" y="2983"/>
                    <a:pt x="6695" y="3215"/>
                  </a:cubicBezTo>
                  <a:cubicBezTo>
                    <a:pt x="7411" y="4208"/>
                    <a:pt x="7804" y="5039"/>
                    <a:pt x="7804" y="5662"/>
                  </a:cubicBezTo>
                  <a:cubicBezTo>
                    <a:pt x="7804" y="7648"/>
                    <a:pt x="6187" y="9264"/>
                    <a:pt x="4202" y="9287"/>
                  </a:cubicBezTo>
                  <a:cubicBezTo>
                    <a:pt x="2217" y="9264"/>
                    <a:pt x="600" y="7671"/>
                    <a:pt x="600" y="5685"/>
                  </a:cubicBezTo>
                  <a:cubicBezTo>
                    <a:pt x="600" y="5039"/>
                    <a:pt x="1039" y="4092"/>
                    <a:pt x="1870" y="3007"/>
                  </a:cubicBezTo>
                  <a:cubicBezTo>
                    <a:pt x="2494" y="2176"/>
                    <a:pt x="3186" y="1414"/>
                    <a:pt x="3925" y="699"/>
                  </a:cubicBezTo>
                  <a:cubicBezTo>
                    <a:pt x="3994" y="629"/>
                    <a:pt x="4081" y="595"/>
                    <a:pt x="4167" y="595"/>
                  </a:cubicBezTo>
                  <a:cubicBezTo>
                    <a:pt x="4254" y="595"/>
                    <a:pt x="4341" y="629"/>
                    <a:pt x="4410" y="699"/>
                  </a:cubicBezTo>
                  <a:cubicBezTo>
                    <a:pt x="4779" y="1045"/>
                    <a:pt x="5333" y="1599"/>
                    <a:pt x="5910" y="2269"/>
                  </a:cubicBezTo>
                  <a:cubicBezTo>
                    <a:pt x="5974" y="2337"/>
                    <a:pt x="6049" y="2366"/>
                    <a:pt x="6124" y="2366"/>
                  </a:cubicBezTo>
                  <a:cubicBezTo>
                    <a:pt x="6350" y="2366"/>
                    <a:pt x="6563" y="2102"/>
                    <a:pt x="6372" y="1876"/>
                  </a:cubicBezTo>
                  <a:cubicBezTo>
                    <a:pt x="5795" y="1207"/>
                    <a:pt x="5218" y="629"/>
                    <a:pt x="4825" y="260"/>
                  </a:cubicBezTo>
                  <a:cubicBezTo>
                    <a:pt x="4641" y="87"/>
                    <a:pt x="4404" y="0"/>
                    <a:pt x="4167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" name="Google Shape;534;p47">
            <a:extLst>
              <a:ext uri="{FF2B5EF4-FFF2-40B4-BE49-F238E27FC236}">
                <a16:creationId xmlns:a16="http://schemas.microsoft.com/office/drawing/2014/main" id="{D28573E3-FEDA-35BE-DE4C-C2AA8199DE76}"/>
              </a:ext>
            </a:extLst>
          </p:cNvPr>
          <p:cNvGrpSpPr/>
          <p:nvPr/>
        </p:nvGrpSpPr>
        <p:grpSpPr>
          <a:xfrm>
            <a:off x="5857960" y="4891202"/>
            <a:ext cx="406112" cy="510159"/>
            <a:chOff x="1060138" y="3397150"/>
            <a:chExt cx="395975" cy="497425"/>
          </a:xfrm>
        </p:grpSpPr>
        <p:sp>
          <p:nvSpPr>
            <p:cNvPr id="8" name="Google Shape;535;p47">
              <a:extLst>
                <a:ext uri="{FF2B5EF4-FFF2-40B4-BE49-F238E27FC236}">
                  <a16:creationId xmlns:a16="http://schemas.microsoft.com/office/drawing/2014/main" id="{4E7B061D-1611-E604-10F4-34BB6D7D59F9}"/>
                </a:ext>
              </a:extLst>
            </p:cNvPr>
            <p:cNvSpPr/>
            <p:nvPr/>
          </p:nvSpPr>
          <p:spPr>
            <a:xfrm>
              <a:off x="1292163" y="3590525"/>
              <a:ext cx="163950" cy="303600"/>
            </a:xfrm>
            <a:custGeom>
              <a:avLst/>
              <a:gdLst/>
              <a:ahLst/>
              <a:cxnLst/>
              <a:rect l="l" t="t" r="r" b="b"/>
              <a:pathLst>
                <a:path w="6558" h="12144" extrusionOk="0">
                  <a:moveTo>
                    <a:pt x="3106" y="2413"/>
                  </a:moveTo>
                  <a:cubicBezTo>
                    <a:pt x="3262" y="2413"/>
                    <a:pt x="3418" y="2517"/>
                    <a:pt x="3418" y="2724"/>
                  </a:cubicBezTo>
                  <a:lnTo>
                    <a:pt x="3418" y="4387"/>
                  </a:lnTo>
                  <a:cubicBezTo>
                    <a:pt x="3364" y="4375"/>
                    <a:pt x="3309" y="4369"/>
                    <a:pt x="3253" y="4369"/>
                  </a:cubicBezTo>
                  <a:cubicBezTo>
                    <a:pt x="3094" y="4369"/>
                    <a:pt x="2931" y="4416"/>
                    <a:pt x="2794" y="4502"/>
                  </a:cubicBezTo>
                  <a:lnTo>
                    <a:pt x="2794" y="2724"/>
                  </a:lnTo>
                  <a:cubicBezTo>
                    <a:pt x="2794" y="2517"/>
                    <a:pt x="2950" y="2413"/>
                    <a:pt x="3106" y="2413"/>
                  </a:cubicBezTo>
                  <a:close/>
                  <a:moveTo>
                    <a:pt x="4353" y="1582"/>
                  </a:moveTo>
                  <a:cubicBezTo>
                    <a:pt x="4508" y="1582"/>
                    <a:pt x="4664" y="1685"/>
                    <a:pt x="4664" y="1893"/>
                  </a:cubicBezTo>
                  <a:lnTo>
                    <a:pt x="4664" y="3694"/>
                  </a:lnTo>
                  <a:cubicBezTo>
                    <a:pt x="4641" y="3740"/>
                    <a:pt x="4641" y="3786"/>
                    <a:pt x="4618" y="3833"/>
                  </a:cubicBezTo>
                  <a:lnTo>
                    <a:pt x="4041" y="4664"/>
                  </a:lnTo>
                  <a:lnTo>
                    <a:pt x="4041" y="1893"/>
                  </a:lnTo>
                  <a:cubicBezTo>
                    <a:pt x="4041" y="1685"/>
                    <a:pt x="4197" y="1582"/>
                    <a:pt x="4353" y="1582"/>
                  </a:cubicBezTo>
                  <a:close/>
                  <a:moveTo>
                    <a:pt x="5611" y="0"/>
                  </a:moveTo>
                  <a:cubicBezTo>
                    <a:pt x="5080" y="0"/>
                    <a:pt x="4664" y="439"/>
                    <a:pt x="4664" y="970"/>
                  </a:cubicBezTo>
                  <a:lnTo>
                    <a:pt x="4664" y="1039"/>
                  </a:lnTo>
                  <a:cubicBezTo>
                    <a:pt x="4554" y="997"/>
                    <a:pt x="4442" y="977"/>
                    <a:pt x="4332" y="977"/>
                  </a:cubicBezTo>
                  <a:cubicBezTo>
                    <a:pt x="3848" y="977"/>
                    <a:pt x="3418" y="1366"/>
                    <a:pt x="3418" y="1893"/>
                  </a:cubicBezTo>
                  <a:cubicBezTo>
                    <a:pt x="3350" y="1859"/>
                    <a:pt x="3270" y="1838"/>
                    <a:pt x="3196" y="1838"/>
                  </a:cubicBezTo>
                  <a:cubicBezTo>
                    <a:pt x="3169" y="1838"/>
                    <a:pt x="3142" y="1841"/>
                    <a:pt x="3117" y="1847"/>
                  </a:cubicBezTo>
                  <a:cubicBezTo>
                    <a:pt x="3104" y="1846"/>
                    <a:pt x="3091" y="1846"/>
                    <a:pt x="3077" y="1846"/>
                  </a:cubicBezTo>
                  <a:cubicBezTo>
                    <a:pt x="2589" y="1846"/>
                    <a:pt x="2217" y="2253"/>
                    <a:pt x="2217" y="2747"/>
                  </a:cubicBezTo>
                  <a:lnTo>
                    <a:pt x="2217" y="5079"/>
                  </a:lnTo>
                  <a:lnTo>
                    <a:pt x="1109" y="6326"/>
                  </a:lnTo>
                  <a:cubicBezTo>
                    <a:pt x="301" y="7226"/>
                    <a:pt x="1" y="8496"/>
                    <a:pt x="301" y="9697"/>
                  </a:cubicBezTo>
                  <a:lnTo>
                    <a:pt x="370" y="10020"/>
                  </a:lnTo>
                  <a:lnTo>
                    <a:pt x="370" y="11867"/>
                  </a:lnTo>
                  <a:cubicBezTo>
                    <a:pt x="370" y="12052"/>
                    <a:pt x="514" y="12144"/>
                    <a:pt x="659" y="12144"/>
                  </a:cubicBezTo>
                  <a:cubicBezTo>
                    <a:pt x="803" y="12144"/>
                    <a:pt x="947" y="12052"/>
                    <a:pt x="947" y="11867"/>
                  </a:cubicBezTo>
                  <a:lnTo>
                    <a:pt x="947" y="9997"/>
                  </a:lnTo>
                  <a:cubicBezTo>
                    <a:pt x="947" y="9974"/>
                    <a:pt x="947" y="9951"/>
                    <a:pt x="947" y="9928"/>
                  </a:cubicBezTo>
                  <a:lnTo>
                    <a:pt x="855" y="9558"/>
                  </a:lnTo>
                  <a:cubicBezTo>
                    <a:pt x="624" y="8542"/>
                    <a:pt x="878" y="7480"/>
                    <a:pt x="1548" y="6695"/>
                  </a:cubicBezTo>
                  <a:lnTo>
                    <a:pt x="2956" y="5102"/>
                  </a:lnTo>
                  <a:cubicBezTo>
                    <a:pt x="3045" y="5001"/>
                    <a:pt x="3168" y="4948"/>
                    <a:pt x="3293" y="4948"/>
                  </a:cubicBezTo>
                  <a:cubicBezTo>
                    <a:pt x="3394" y="4948"/>
                    <a:pt x="3496" y="4983"/>
                    <a:pt x="3579" y="5056"/>
                  </a:cubicBezTo>
                  <a:cubicBezTo>
                    <a:pt x="3764" y="5195"/>
                    <a:pt x="3787" y="5472"/>
                    <a:pt x="3672" y="5656"/>
                  </a:cubicBezTo>
                  <a:lnTo>
                    <a:pt x="2563" y="7203"/>
                  </a:lnTo>
                  <a:cubicBezTo>
                    <a:pt x="2471" y="7319"/>
                    <a:pt x="2494" y="7503"/>
                    <a:pt x="2633" y="7596"/>
                  </a:cubicBezTo>
                  <a:cubicBezTo>
                    <a:pt x="2679" y="7633"/>
                    <a:pt x="2736" y="7651"/>
                    <a:pt x="2794" y="7651"/>
                  </a:cubicBezTo>
                  <a:cubicBezTo>
                    <a:pt x="2881" y="7651"/>
                    <a:pt x="2970" y="7610"/>
                    <a:pt x="3025" y="7527"/>
                  </a:cubicBezTo>
                  <a:lnTo>
                    <a:pt x="4133" y="6003"/>
                  </a:lnTo>
                  <a:cubicBezTo>
                    <a:pt x="4295" y="5772"/>
                    <a:pt x="4364" y="5495"/>
                    <a:pt x="4318" y="5241"/>
                  </a:cubicBezTo>
                  <a:lnTo>
                    <a:pt x="5080" y="4179"/>
                  </a:lnTo>
                  <a:cubicBezTo>
                    <a:pt x="5172" y="4017"/>
                    <a:pt x="5242" y="3856"/>
                    <a:pt x="5242" y="3694"/>
                  </a:cubicBezTo>
                  <a:lnTo>
                    <a:pt x="5242" y="947"/>
                  </a:lnTo>
                  <a:cubicBezTo>
                    <a:pt x="5253" y="716"/>
                    <a:pt x="5426" y="600"/>
                    <a:pt x="5602" y="600"/>
                  </a:cubicBezTo>
                  <a:cubicBezTo>
                    <a:pt x="5778" y="600"/>
                    <a:pt x="5957" y="716"/>
                    <a:pt x="5980" y="947"/>
                  </a:cubicBezTo>
                  <a:lnTo>
                    <a:pt x="5980" y="5957"/>
                  </a:lnTo>
                  <a:cubicBezTo>
                    <a:pt x="5980" y="6303"/>
                    <a:pt x="5865" y="6626"/>
                    <a:pt x="5680" y="6903"/>
                  </a:cubicBezTo>
                  <a:lnTo>
                    <a:pt x="5357" y="7342"/>
                  </a:lnTo>
                  <a:cubicBezTo>
                    <a:pt x="5191" y="7574"/>
                    <a:pt x="5382" y="7817"/>
                    <a:pt x="5588" y="7817"/>
                  </a:cubicBezTo>
                  <a:cubicBezTo>
                    <a:pt x="5670" y="7817"/>
                    <a:pt x="5753" y="7780"/>
                    <a:pt x="5819" y="7688"/>
                  </a:cubicBezTo>
                  <a:lnTo>
                    <a:pt x="6142" y="7249"/>
                  </a:lnTo>
                  <a:cubicBezTo>
                    <a:pt x="6419" y="6880"/>
                    <a:pt x="6557" y="6418"/>
                    <a:pt x="6557" y="5957"/>
                  </a:cubicBezTo>
                  <a:lnTo>
                    <a:pt x="6557" y="970"/>
                  </a:lnTo>
                  <a:cubicBezTo>
                    <a:pt x="6557" y="439"/>
                    <a:pt x="6142" y="0"/>
                    <a:pt x="5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536;p47">
              <a:extLst>
                <a:ext uri="{FF2B5EF4-FFF2-40B4-BE49-F238E27FC236}">
                  <a16:creationId xmlns:a16="http://schemas.microsoft.com/office/drawing/2014/main" id="{14F87333-5934-A51E-8A15-0CB70A077380}"/>
                </a:ext>
              </a:extLst>
            </p:cNvPr>
            <p:cNvSpPr/>
            <p:nvPr/>
          </p:nvSpPr>
          <p:spPr>
            <a:xfrm>
              <a:off x="1390288" y="3796925"/>
              <a:ext cx="30625" cy="97650"/>
            </a:xfrm>
            <a:custGeom>
              <a:avLst/>
              <a:gdLst/>
              <a:ahLst/>
              <a:cxnLst/>
              <a:rect l="l" t="t" r="r" b="b"/>
              <a:pathLst>
                <a:path w="1225" h="3906" extrusionOk="0">
                  <a:moveTo>
                    <a:pt x="906" y="0"/>
                  </a:moveTo>
                  <a:cubicBezTo>
                    <a:pt x="814" y="0"/>
                    <a:pt x="725" y="42"/>
                    <a:pt x="670" y="125"/>
                  </a:cubicBezTo>
                  <a:lnTo>
                    <a:pt x="70" y="956"/>
                  </a:lnTo>
                  <a:cubicBezTo>
                    <a:pt x="24" y="1002"/>
                    <a:pt x="1" y="1071"/>
                    <a:pt x="1" y="1117"/>
                  </a:cubicBezTo>
                  <a:lnTo>
                    <a:pt x="1" y="3611"/>
                  </a:lnTo>
                  <a:cubicBezTo>
                    <a:pt x="1" y="3807"/>
                    <a:pt x="145" y="3905"/>
                    <a:pt x="289" y="3905"/>
                  </a:cubicBezTo>
                  <a:cubicBezTo>
                    <a:pt x="433" y="3905"/>
                    <a:pt x="578" y="3807"/>
                    <a:pt x="578" y="3611"/>
                  </a:cubicBezTo>
                  <a:lnTo>
                    <a:pt x="578" y="1233"/>
                  </a:lnTo>
                  <a:lnTo>
                    <a:pt x="1132" y="471"/>
                  </a:lnTo>
                  <a:cubicBezTo>
                    <a:pt x="1224" y="333"/>
                    <a:pt x="1201" y="148"/>
                    <a:pt x="1063" y="55"/>
                  </a:cubicBezTo>
                  <a:lnTo>
                    <a:pt x="1086" y="55"/>
                  </a:lnTo>
                  <a:cubicBezTo>
                    <a:pt x="1030" y="19"/>
                    <a:pt x="967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" name="Google Shape;537;p47">
              <a:extLst>
                <a:ext uri="{FF2B5EF4-FFF2-40B4-BE49-F238E27FC236}">
                  <a16:creationId xmlns:a16="http://schemas.microsoft.com/office/drawing/2014/main" id="{4C6EDA57-B422-E9EF-EA3F-8669DB57AFE8}"/>
                </a:ext>
              </a:extLst>
            </p:cNvPr>
            <p:cNvSpPr/>
            <p:nvPr/>
          </p:nvSpPr>
          <p:spPr>
            <a:xfrm>
              <a:off x="1060138" y="3590375"/>
              <a:ext cx="163950" cy="304200"/>
            </a:xfrm>
            <a:custGeom>
              <a:avLst/>
              <a:gdLst/>
              <a:ahLst/>
              <a:cxnLst/>
              <a:rect l="l" t="t" r="r" b="b"/>
              <a:pathLst>
                <a:path w="6558" h="12168" extrusionOk="0">
                  <a:moveTo>
                    <a:pt x="3464" y="2419"/>
                  </a:moveTo>
                  <a:cubicBezTo>
                    <a:pt x="3625" y="2419"/>
                    <a:pt x="3787" y="2523"/>
                    <a:pt x="3787" y="2730"/>
                  </a:cubicBezTo>
                  <a:lnTo>
                    <a:pt x="3787" y="4508"/>
                  </a:lnTo>
                  <a:cubicBezTo>
                    <a:pt x="3614" y="4412"/>
                    <a:pt x="3441" y="4364"/>
                    <a:pt x="3254" y="4364"/>
                  </a:cubicBezTo>
                  <a:cubicBezTo>
                    <a:pt x="3217" y="4364"/>
                    <a:pt x="3179" y="4366"/>
                    <a:pt x="3141" y="4370"/>
                  </a:cubicBezTo>
                  <a:lnTo>
                    <a:pt x="3141" y="2730"/>
                  </a:lnTo>
                  <a:cubicBezTo>
                    <a:pt x="3141" y="2523"/>
                    <a:pt x="3302" y="2419"/>
                    <a:pt x="3464" y="2419"/>
                  </a:cubicBezTo>
                  <a:close/>
                  <a:moveTo>
                    <a:pt x="2240" y="1588"/>
                  </a:moveTo>
                  <a:cubicBezTo>
                    <a:pt x="2402" y="1588"/>
                    <a:pt x="2563" y="1691"/>
                    <a:pt x="2563" y="1899"/>
                  </a:cubicBezTo>
                  <a:lnTo>
                    <a:pt x="2563" y="4670"/>
                  </a:lnTo>
                  <a:lnTo>
                    <a:pt x="1963" y="3862"/>
                  </a:lnTo>
                  <a:cubicBezTo>
                    <a:pt x="1940" y="3815"/>
                    <a:pt x="1917" y="3769"/>
                    <a:pt x="1917" y="3700"/>
                  </a:cubicBezTo>
                  <a:lnTo>
                    <a:pt x="1917" y="1899"/>
                  </a:lnTo>
                  <a:cubicBezTo>
                    <a:pt x="1917" y="1691"/>
                    <a:pt x="2079" y="1588"/>
                    <a:pt x="2240" y="1588"/>
                  </a:cubicBezTo>
                  <a:close/>
                  <a:moveTo>
                    <a:pt x="959" y="0"/>
                  </a:moveTo>
                  <a:cubicBezTo>
                    <a:pt x="480" y="0"/>
                    <a:pt x="1" y="318"/>
                    <a:pt x="1" y="953"/>
                  </a:cubicBezTo>
                  <a:lnTo>
                    <a:pt x="1" y="5986"/>
                  </a:lnTo>
                  <a:cubicBezTo>
                    <a:pt x="1" y="6447"/>
                    <a:pt x="139" y="6886"/>
                    <a:pt x="416" y="7279"/>
                  </a:cubicBezTo>
                  <a:lnTo>
                    <a:pt x="2032" y="9472"/>
                  </a:lnTo>
                  <a:lnTo>
                    <a:pt x="2032" y="11873"/>
                  </a:lnTo>
                  <a:cubicBezTo>
                    <a:pt x="2032" y="12069"/>
                    <a:pt x="2177" y="12167"/>
                    <a:pt x="2321" y="12167"/>
                  </a:cubicBezTo>
                  <a:cubicBezTo>
                    <a:pt x="2465" y="12167"/>
                    <a:pt x="2610" y="12069"/>
                    <a:pt x="2610" y="11873"/>
                  </a:cubicBezTo>
                  <a:lnTo>
                    <a:pt x="2610" y="9403"/>
                  </a:lnTo>
                  <a:cubicBezTo>
                    <a:pt x="2633" y="9333"/>
                    <a:pt x="2610" y="9287"/>
                    <a:pt x="2563" y="9241"/>
                  </a:cubicBezTo>
                  <a:lnTo>
                    <a:pt x="878" y="6932"/>
                  </a:lnTo>
                  <a:cubicBezTo>
                    <a:pt x="670" y="6655"/>
                    <a:pt x="578" y="6332"/>
                    <a:pt x="578" y="6009"/>
                  </a:cubicBezTo>
                  <a:lnTo>
                    <a:pt x="578" y="976"/>
                  </a:lnTo>
                  <a:cubicBezTo>
                    <a:pt x="601" y="745"/>
                    <a:pt x="774" y="629"/>
                    <a:pt x="947" y="629"/>
                  </a:cubicBezTo>
                  <a:cubicBezTo>
                    <a:pt x="1120" y="629"/>
                    <a:pt x="1294" y="745"/>
                    <a:pt x="1317" y="976"/>
                  </a:cubicBezTo>
                  <a:lnTo>
                    <a:pt x="1317" y="3700"/>
                  </a:lnTo>
                  <a:cubicBezTo>
                    <a:pt x="1317" y="3885"/>
                    <a:pt x="1363" y="4046"/>
                    <a:pt x="1478" y="4185"/>
                  </a:cubicBezTo>
                  <a:lnTo>
                    <a:pt x="2240" y="5247"/>
                  </a:lnTo>
                  <a:cubicBezTo>
                    <a:pt x="2194" y="5524"/>
                    <a:pt x="2263" y="5801"/>
                    <a:pt x="2425" y="6009"/>
                  </a:cubicBezTo>
                  <a:lnTo>
                    <a:pt x="3510" y="7556"/>
                  </a:lnTo>
                  <a:cubicBezTo>
                    <a:pt x="3565" y="7639"/>
                    <a:pt x="3654" y="7680"/>
                    <a:pt x="3746" y="7680"/>
                  </a:cubicBezTo>
                  <a:cubicBezTo>
                    <a:pt x="3807" y="7680"/>
                    <a:pt x="3870" y="7662"/>
                    <a:pt x="3925" y="7625"/>
                  </a:cubicBezTo>
                  <a:cubicBezTo>
                    <a:pt x="4064" y="7533"/>
                    <a:pt x="4087" y="7348"/>
                    <a:pt x="3995" y="7209"/>
                  </a:cubicBezTo>
                  <a:lnTo>
                    <a:pt x="2887" y="5686"/>
                  </a:lnTo>
                  <a:cubicBezTo>
                    <a:pt x="2748" y="5478"/>
                    <a:pt x="2794" y="5224"/>
                    <a:pt x="2979" y="5062"/>
                  </a:cubicBezTo>
                  <a:cubicBezTo>
                    <a:pt x="3062" y="4989"/>
                    <a:pt x="3164" y="4954"/>
                    <a:pt x="3266" y="4954"/>
                  </a:cubicBezTo>
                  <a:cubicBezTo>
                    <a:pt x="3390" y="4954"/>
                    <a:pt x="3513" y="5007"/>
                    <a:pt x="3602" y="5108"/>
                  </a:cubicBezTo>
                  <a:lnTo>
                    <a:pt x="4988" y="6701"/>
                  </a:lnTo>
                  <a:cubicBezTo>
                    <a:pt x="5680" y="7486"/>
                    <a:pt x="5934" y="8548"/>
                    <a:pt x="5680" y="9564"/>
                  </a:cubicBezTo>
                  <a:lnTo>
                    <a:pt x="5611" y="9934"/>
                  </a:lnTo>
                  <a:cubicBezTo>
                    <a:pt x="5611" y="9957"/>
                    <a:pt x="5611" y="9980"/>
                    <a:pt x="5611" y="10003"/>
                  </a:cubicBezTo>
                  <a:lnTo>
                    <a:pt x="5611" y="11873"/>
                  </a:lnTo>
                  <a:cubicBezTo>
                    <a:pt x="5611" y="12069"/>
                    <a:pt x="5755" y="12167"/>
                    <a:pt x="5899" y="12167"/>
                  </a:cubicBezTo>
                  <a:cubicBezTo>
                    <a:pt x="6044" y="12167"/>
                    <a:pt x="6188" y="12069"/>
                    <a:pt x="6188" y="11873"/>
                  </a:cubicBezTo>
                  <a:lnTo>
                    <a:pt x="6188" y="10049"/>
                  </a:lnTo>
                  <a:lnTo>
                    <a:pt x="6257" y="9703"/>
                  </a:lnTo>
                  <a:cubicBezTo>
                    <a:pt x="6557" y="8502"/>
                    <a:pt x="6234" y="7255"/>
                    <a:pt x="5426" y="6332"/>
                  </a:cubicBezTo>
                  <a:lnTo>
                    <a:pt x="4364" y="5085"/>
                  </a:lnTo>
                  <a:lnTo>
                    <a:pt x="4364" y="2730"/>
                  </a:lnTo>
                  <a:cubicBezTo>
                    <a:pt x="4364" y="2246"/>
                    <a:pt x="3949" y="1830"/>
                    <a:pt x="3464" y="1830"/>
                  </a:cubicBezTo>
                  <a:cubicBezTo>
                    <a:pt x="3348" y="1830"/>
                    <a:pt x="3233" y="1853"/>
                    <a:pt x="3141" y="1899"/>
                  </a:cubicBezTo>
                  <a:cubicBezTo>
                    <a:pt x="3141" y="1372"/>
                    <a:pt x="2710" y="983"/>
                    <a:pt x="2238" y="983"/>
                  </a:cubicBezTo>
                  <a:cubicBezTo>
                    <a:pt x="2132" y="983"/>
                    <a:pt x="2023" y="1003"/>
                    <a:pt x="1917" y="1045"/>
                  </a:cubicBezTo>
                  <a:lnTo>
                    <a:pt x="1917" y="953"/>
                  </a:lnTo>
                  <a:cubicBezTo>
                    <a:pt x="1917" y="318"/>
                    <a:pt x="143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538;p47">
              <a:extLst>
                <a:ext uri="{FF2B5EF4-FFF2-40B4-BE49-F238E27FC236}">
                  <a16:creationId xmlns:a16="http://schemas.microsoft.com/office/drawing/2014/main" id="{0181CADC-3DCB-1B7C-A243-EE720D36A049}"/>
                </a:ext>
              </a:extLst>
            </p:cNvPr>
            <p:cNvSpPr/>
            <p:nvPr/>
          </p:nvSpPr>
          <p:spPr>
            <a:xfrm>
              <a:off x="1147288" y="3397150"/>
              <a:ext cx="167975" cy="199150"/>
            </a:xfrm>
            <a:custGeom>
              <a:avLst/>
              <a:gdLst/>
              <a:ahLst/>
              <a:cxnLst/>
              <a:rect l="l" t="t" r="r" b="b"/>
              <a:pathLst>
                <a:path w="6719" h="7966" extrusionOk="0">
                  <a:moveTo>
                    <a:pt x="4457" y="1"/>
                  </a:moveTo>
                  <a:cubicBezTo>
                    <a:pt x="4180" y="1"/>
                    <a:pt x="3926" y="116"/>
                    <a:pt x="3741" y="301"/>
                  </a:cubicBezTo>
                  <a:cubicBezTo>
                    <a:pt x="2910" y="1201"/>
                    <a:pt x="2148" y="2171"/>
                    <a:pt x="1455" y="3164"/>
                  </a:cubicBezTo>
                  <a:cubicBezTo>
                    <a:pt x="486" y="4618"/>
                    <a:pt x="1" y="5773"/>
                    <a:pt x="1" y="6604"/>
                  </a:cubicBezTo>
                  <a:cubicBezTo>
                    <a:pt x="1" y="6996"/>
                    <a:pt x="47" y="7366"/>
                    <a:pt x="139" y="7758"/>
                  </a:cubicBezTo>
                  <a:cubicBezTo>
                    <a:pt x="186" y="7874"/>
                    <a:pt x="301" y="7966"/>
                    <a:pt x="439" y="7966"/>
                  </a:cubicBezTo>
                  <a:lnTo>
                    <a:pt x="486" y="7966"/>
                  </a:lnTo>
                  <a:cubicBezTo>
                    <a:pt x="624" y="7920"/>
                    <a:pt x="717" y="7758"/>
                    <a:pt x="693" y="7597"/>
                  </a:cubicBezTo>
                  <a:cubicBezTo>
                    <a:pt x="601" y="7273"/>
                    <a:pt x="555" y="6927"/>
                    <a:pt x="555" y="6604"/>
                  </a:cubicBezTo>
                  <a:cubicBezTo>
                    <a:pt x="555" y="4849"/>
                    <a:pt x="3302" y="1640"/>
                    <a:pt x="4157" y="694"/>
                  </a:cubicBezTo>
                  <a:cubicBezTo>
                    <a:pt x="4226" y="624"/>
                    <a:pt x="4318" y="578"/>
                    <a:pt x="4434" y="578"/>
                  </a:cubicBezTo>
                  <a:cubicBezTo>
                    <a:pt x="4549" y="578"/>
                    <a:pt x="4641" y="624"/>
                    <a:pt x="4734" y="694"/>
                  </a:cubicBezTo>
                  <a:cubicBezTo>
                    <a:pt x="5057" y="1063"/>
                    <a:pt x="5565" y="1640"/>
                    <a:pt x="6096" y="2310"/>
                  </a:cubicBezTo>
                  <a:cubicBezTo>
                    <a:pt x="6159" y="2399"/>
                    <a:pt x="6240" y="2435"/>
                    <a:pt x="6319" y="2435"/>
                  </a:cubicBezTo>
                  <a:cubicBezTo>
                    <a:pt x="6527" y="2435"/>
                    <a:pt x="6719" y="2181"/>
                    <a:pt x="6535" y="1963"/>
                  </a:cubicBezTo>
                  <a:cubicBezTo>
                    <a:pt x="6004" y="1271"/>
                    <a:pt x="5496" y="694"/>
                    <a:pt x="5149" y="301"/>
                  </a:cubicBezTo>
                  <a:cubicBezTo>
                    <a:pt x="4965" y="116"/>
                    <a:pt x="4711" y="1"/>
                    <a:pt x="4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539;p47">
              <a:extLst>
                <a:ext uri="{FF2B5EF4-FFF2-40B4-BE49-F238E27FC236}">
                  <a16:creationId xmlns:a16="http://schemas.microsoft.com/office/drawing/2014/main" id="{24EC5626-8216-E1F1-0415-F9FA9C17B88C}"/>
                </a:ext>
              </a:extLst>
            </p:cNvPr>
            <p:cNvSpPr/>
            <p:nvPr/>
          </p:nvSpPr>
          <p:spPr>
            <a:xfrm>
              <a:off x="1159838" y="3468050"/>
              <a:ext cx="209125" cy="204875"/>
            </a:xfrm>
            <a:custGeom>
              <a:avLst/>
              <a:gdLst/>
              <a:ahLst/>
              <a:cxnLst/>
              <a:rect l="l" t="t" r="r" b="b"/>
              <a:pathLst>
                <a:path w="8365" h="8195" extrusionOk="0">
                  <a:moveTo>
                    <a:pt x="6539" y="1"/>
                  </a:moveTo>
                  <a:cubicBezTo>
                    <a:pt x="6325" y="1"/>
                    <a:pt x="6120" y="234"/>
                    <a:pt x="6286" y="466"/>
                  </a:cubicBezTo>
                  <a:cubicBezTo>
                    <a:pt x="7279" y="1875"/>
                    <a:pt x="7787" y="3006"/>
                    <a:pt x="7787" y="3745"/>
                  </a:cubicBezTo>
                  <a:cubicBezTo>
                    <a:pt x="7787" y="6148"/>
                    <a:pt x="5838" y="7629"/>
                    <a:pt x="3866" y="7629"/>
                  </a:cubicBezTo>
                  <a:cubicBezTo>
                    <a:pt x="2655" y="7629"/>
                    <a:pt x="1435" y="7070"/>
                    <a:pt x="653" y="5823"/>
                  </a:cubicBezTo>
                  <a:cubicBezTo>
                    <a:pt x="590" y="5717"/>
                    <a:pt x="498" y="5674"/>
                    <a:pt x="408" y="5674"/>
                  </a:cubicBezTo>
                  <a:cubicBezTo>
                    <a:pt x="202" y="5674"/>
                    <a:pt x="1" y="5898"/>
                    <a:pt x="145" y="6123"/>
                  </a:cubicBezTo>
                  <a:cubicBezTo>
                    <a:pt x="976" y="7441"/>
                    <a:pt x="2401" y="8195"/>
                    <a:pt x="3899" y="8195"/>
                  </a:cubicBezTo>
                  <a:cubicBezTo>
                    <a:pt x="4316" y="8195"/>
                    <a:pt x="4738" y="8136"/>
                    <a:pt x="5155" y="8016"/>
                  </a:cubicBezTo>
                  <a:cubicBezTo>
                    <a:pt x="7048" y="7485"/>
                    <a:pt x="8364" y="5730"/>
                    <a:pt x="8364" y="3745"/>
                  </a:cubicBezTo>
                  <a:cubicBezTo>
                    <a:pt x="8364" y="2891"/>
                    <a:pt x="7833" y="1644"/>
                    <a:pt x="6771" y="120"/>
                  </a:cubicBezTo>
                  <a:cubicBezTo>
                    <a:pt x="6707" y="36"/>
                    <a:pt x="6622" y="1"/>
                    <a:pt x="6539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" name="Google Shape;643;p47">
            <a:extLst>
              <a:ext uri="{FF2B5EF4-FFF2-40B4-BE49-F238E27FC236}">
                <a16:creationId xmlns:a16="http://schemas.microsoft.com/office/drawing/2014/main" id="{C9FD973D-D2C5-5B38-586A-F87F6A06F2F2}"/>
              </a:ext>
            </a:extLst>
          </p:cNvPr>
          <p:cNvGrpSpPr/>
          <p:nvPr/>
        </p:nvGrpSpPr>
        <p:grpSpPr>
          <a:xfrm>
            <a:off x="9289665" y="4913115"/>
            <a:ext cx="491793" cy="585200"/>
            <a:chOff x="3266688" y="4109400"/>
            <a:chExt cx="403475" cy="494075"/>
          </a:xfrm>
          <a:solidFill>
            <a:schemeClr val="tx2">
              <a:lumMod val="25000"/>
            </a:schemeClr>
          </a:solidFill>
        </p:grpSpPr>
        <p:sp>
          <p:nvSpPr>
            <p:cNvPr id="15" name="Google Shape;644;p47">
              <a:extLst>
                <a:ext uri="{FF2B5EF4-FFF2-40B4-BE49-F238E27FC236}">
                  <a16:creationId xmlns:a16="http://schemas.microsoft.com/office/drawing/2014/main" id="{9C387D48-1E97-B8C8-F270-2D4A83AB57A3}"/>
                </a:ext>
              </a:extLst>
            </p:cNvPr>
            <p:cNvSpPr/>
            <p:nvPr/>
          </p:nvSpPr>
          <p:spPr>
            <a:xfrm>
              <a:off x="3266688" y="4109400"/>
              <a:ext cx="403475" cy="494075"/>
            </a:xfrm>
            <a:custGeom>
              <a:avLst/>
              <a:gdLst/>
              <a:ahLst/>
              <a:cxnLst/>
              <a:rect l="l" t="t" r="r" b="b"/>
              <a:pathLst>
                <a:path w="16139" h="19763" extrusionOk="0">
                  <a:moveTo>
                    <a:pt x="8405" y="10759"/>
                  </a:moveTo>
                  <a:lnTo>
                    <a:pt x="8405" y="12144"/>
                  </a:lnTo>
                  <a:cubicBezTo>
                    <a:pt x="8405" y="12213"/>
                    <a:pt x="8405" y="12260"/>
                    <a:pt x="8451" y="12306"/>
                  </a:cubicBezTo>
                  <a:lnTo>
                    <a:pt x="9028" y="13252"/>
                  </a:lnTo>
                  <a:cubicBezTo>
                    <a:pt x="8716" y="13241"/>
                    <a:pt x="8405" y="13235"/>
                    <a:pt x="8093" y="13235"/>
                  </a:cubicBezTo>
                  <a:cubicBezTo>
                    <a:pt x="7781" y="13235"/>
                    <a:pt x="7470" y="13241"/>
                    <a:pt x="7158" y="13252"/>
                  </a:cubicBezTo>
                  <a:lnTo>
                    <a:pt x="7735" y="12306"/>
                  </a:lnTo>
                  <a:cubicBezTo>
                    <a:pt x="7758" y="12260"/>
                    <a:pt x="7781" y="12213"/>
                    <a:pt x="7781" y="12144"/>
                  </a:cubicBezTo>
                  <a:lnTo>
                    <a:pt x="7781" y="10759"/>
                  </a:lnTo>
                  <a:cubicBezTo>
                    <a:pt x="7874" y="10759"/>
                    <a:pt x="7966" y="10782"/>
                    <a:pt x="8058" y="10782"/>
                  </a:cubicBezTo>
                  <a:cubicBezTo>
                    <a:pt x="8174" y="10782"/>
                    <a:pt x="8289" y="10759"/>
                    <a:pt x="8405" y="10759"/>
                  </a:cubicBezTo>
                  <a:close/>
                  <a:moveTo>
                    <a:pt x="8070" y="0"/>
                  </a:moveTo>
                  <a:cubicBezTo>
                    <a:pt x="7891" y="0"/>
                    <a:pt x="7712" y="70"/>
                    <a:pt x="7574" y="208"/>
                  </a:cubicBezTo>
                  <a:cubicBezTo>
                    <a:pt x="6050" y="1732"/>
                    <a:pt x="4618" y="3348"/>
                    <a:pt x="3279" y="5056"/>
                  </a:cubicBezTo>
                  <a:cubicBezTo>
                    <a:pt x="1109" y="7896"/>
                    <a:pt x="1" y="10182"/>
                    <a:pt x="1" y="11844"/>
                  </a:cubicBezTo>
                  <a:cubicBezTo>
                    <a:pt x="93" y="16254"/>
                    <a:pt x="3672" y="19763"/>
                    <a:pt x="8058" y="19763"/>
                  </a:cubicBezTo>
                  <a:cubicBezTo>
                    <a:pt x="12468" y="19763"/>
                    <a:pt x="16047" y="16254"/>
                    <a:pt x="16139" y="11844"/>
                  </a:cubicBezTo>
                  <a:cubicBezTo>
                    <a:pt x="16139" y="10089"/>
                    <a:pt x="14938" y="7688"/>
                    <a:pt x="12560" y="4664"/>
                  </a:cubicBezTo>
                  <a:lnTo>
                    <a:pt x="12560" y="4687"/>
                  </a:lnTo>
                  <a:cubicBezTo>
                    <a:pt x="12491" y="4606"/>
                    <a:pt x="12407" y="4572"/>
                    <a:pt x="12326" y="4572"/>
                  </a:cubicBezTo>
                  <a:cubicBezTo>
                    <a:pt x="12108" y="4572"/>
                    <a:pt x="11914" y="4815"/>
                    <a:pt x="12099" y="5033"/>
                  </a:cubicBezTo>
                  <a:cubicBezTo>
                    <a:pt x="14361" y="7919"/>
                    <a:pt x="15562" y="10274"/>
                    <a:pt x="15562" y="11867"/>
                  </a:cubicBezTo>
                  <a:cubicBezTo>
                    <a:pt x="15562" y="12698"/>
                    <a:pt x="15423" y="13506"/>
                    <a:pt x="15146" y="14291"/>
                  </a:cubicBezTo>
                  <a:cubicBezTo>
                    <a:pt x="13392" y="13737"/>
                    <a:pt x="11568" y="13414"/>
                    <a:pt x="9721" y="13275"/>
                  </a:cubicBezTo>
                  <a:lnTo>
                    <a:pt x="8982" y="12075"/>
                  </a:lnTo>
                  <a:lnTo>
                    <a:pt x="8982" y="11590"/>
                  </a:lnTo>
                  <a:cubicBezTo>
                    <a:pt x="9074" y="11544"/>
                    <a:pt x="9167" y="11475"/>
                    <a:pt x="9282" y="11429"/>
                  </a:cubicBezTo>
                  <a:cubicBezTo>
                    <a:pt x="9628" y="12006"/>
                    <a:pt x="10275" y="12375"/>
                    <a:pt x="10967" y="12375"/>
                  </a:cubicBezTo>
                  <a:cubicBezTo>
                    <a:pt x="11083" y="12375"/>
                    <a:pt x="11198" y="12375"/>
                    <a:pt x="11314" y="12352"/>
                  </a:cubicBezTo>
                  <a:cubicBezTo>
                    <a:pt x="12122" y="12167"/>
                    <a:pt x="12745" y="11521"/>
                    <a:pt x="12930" y="10713"/>
                  </a:cubicBezTo>
                  <a:cubicBezTo>
                    <a:pt x="13068" y="9859"/>
                    <a:pt x="12630" y="9004"/>
                    <a:pt x="11845" y="8612"/>
                  </a:cubicBezTo>
                  <a:cubicBezTo>
                    <a:pt x="11822" y="8612"/>
                    <a:pt x="11799" y="8589"/>
                    <a:pt x="11822" y="8566"/>
                  </a:cubicBezTo>
                  <a:cubicBezTo>
                    <a:pt x="11822" y="8473"/>
                    <a:pt x="11799" y="8381"/>
                    <a:pt x="11799" y="8289"/>
                  </a:cubicBezTo>
                  <a:cubicBezTo>
                    <a:pt x="11678" y="7445"/>
                    <a:pt x="10963" y="6863"/>
                    <a:pt x="10171" y="6863"/>
                  </a:cubicBezTo>
                  <a:cubicBezTo>
                    <a:pt x="10053" y="6863"/>
                    <a:pt x="9933" y="6876"/>
                    <a:pt x="9813" y="6903"/>
                  </a:cubicBezTo>
                  <a:cubicBezTo>
                    <a:pt x="9790" y="6903"/>
                    <a:pt x="9767" y="6903"/>
                    <a:pt x="9767" y="6880"/>
                  </a:cubicBezTo>
                  <a:cubicBezTo>
                    <a:pt x="9386" y="6234"/>
                    <a:pt x="8728" y="5911"/>
                    <a:pt x="8070" y="5911"/>
                  </a:cubicBezTo>
                  <a:cubicBezTo>
                    <a:pt x="7412" y="5911"/>
                    <a:pt x="6754" y="6234"/>
                    <a:pt x="6373" y="6880"/>
                  </a:cubicBezTo>
                  <a:cubicBezTo>
                    <a:pt x="6350" y="6903"/>
                    <a:pt x="6327" y="6903"/>
                    <a:pt x="6327" y="6903"/>
                  </a:cubicBezTo>
                  <a:cubicBezTo>
                    <a:pt x="6197" y="6872"/>
                    <a:pt x="6067" y="6857"/>
                    <a:pt x="5941" y="6857"/>
                  </a:cubicBezTo>
                  <a:cubicBezTo>
                    <a:pt x="5037" y="6857"/>
                    <a:pt x="4278" y="7617"/>
                    <a:pt x="4318" y="8589"/>
                  </a:cubicBezTo>
                  <a:cubicBezTo>
                    <a:pt x="4318" y="8589"/>
                    <a:pt x="4295" y="8612"/>
                    <a:pt x="4295" y="8612"/>
                  </a:cubicBezTo>
                  <a:cubicBezTo>
                    <a:pt x="3510" y="9004"/>
                    <a:pt x="3072" y="9859"/>
                    <a:pt x="3210" y="10713"/>
                  </a:cubicBezTo>
                  <a:cubicBezTo>
                    <a:pt x="3233" y="10828"/>
                    <a:pt x="3256" y="10944"/>
                    <a:pt x="3302" y="11059"/>
                  </a:cubicBezTo>
                  <a:cubicBezTo>
                    <a:pt x="3353" y="11184"/>
                    <a:pt x="3454" y="11237"/>
                    <a:pt x="3556" y="11237"/>
                  </a:cubicBezTo>
                  <a:cubicBezTo>
                    <a:pt x="3737" y="11237"/>
                    <a:pt x="3922" y="11072"/>
                    <a:pt x="3833" y="10851"/>
                  </a:cubicBezTo>
                  <a:cubicBezTo>
                    <a:pt x="3810" y="10782"/>
                    <a:pt x="3787" y="10713"/>
                    <a:pt x="3787" y="10620"/>
                  </a:cubicBezTo>
                  <a:cubicBezTo>
                    <a:pt x="3672" y="10020"/>
                    <a:pt x="3995" y="9420"/>
                    <a:pt x="4549" y="9143"/>
                  </a:cubicBezTo>
                  <a:cubicBezTo>
                    <a:pt x="4757" y="9027"/>
                    <a:pt x="4895" y="8797"/>
                    <a:pt x="4895" y="8566"/>
                  </a:cubicBezTo>
                  <a:cubicBezTo>
                    <a:pt x="4895" y="8496"/>
                    <a:pt x="4895" y="8427"/>
                    <a:pt x="4895" y="8381"/>
                  </a:cubicBezTo>
                  <a:cubicBezTo>
                    <a:pt x="4976" y="7839"/>
                    <a:pt x="5440" y="7454"/>
                    <a:pt x="5955" y="7454"/>
                  </a:cubicBezTo>
                  <a:cubicBezTo>
                    <a:pt x="6032" y="7454"/>
                    <a:pt x="6110" y="7463"/>
                    <a:pt x="6188" y="7481"/>
                  </a:cubicBezTo>
                  <a:cubicBezTo>
                    <a:pt x="6225" y="7487"/>
                    <a:pt x="6263" y="7491"/>
                    <a:pt x="6300" y="7491"/>
                  </a:cubicBezTo>
                  <a:cubicBezTo>
                    <a:pt x="6520" y="7491"/>
                    <a:pt x="6740" y="7378"/>
                    <a:pt x="6858" y="7180"/>
                  </a:cubicBezTo>
                  <a:cubicBezTo>
                    <a:pt x="7123" y="6730"/>
                    <a:pt x="7591" y="6505"/>
                    <a:pt x="8058" y="6505"/>
                  </a:cubicBezTo>
                  <a:cubicBezTo>
                    <a:pt x="8526" y="6505"/>
                    <a:pt x="8993" y="6730"/>
                    <a:pt x="9259" y="7180"/>
                  </a:cubicBezTo>
                  <a:cubicBezTo>
                    <a:pt x="9377" y="7378"/>
                    <a:pt x="9597" y="7491"/>
                    <a:pt x="9816" y="7491"/>
                  </a:cubicBezTo>
                  <a:cubicBezTo>
                    <a:pt x="9854" y="7491"/>
                    <a:pt x="9891" y="7487"/>
                    <a:pt x="9928" y="7481"/>
                  </a:cubicBezTo>
                  <a:cubicBezTo>
                    <a:pt x="10021" y="7458"/>
                    <a:pt x="10136" y="7458"/>
                    <a:pt x="10252" y="7458"/>
                  </a:cubicBezTo>
                  <a:cubicBezTo>
                    <a:pt x="10736" y="7504"/>
                    <a:pt x="11152" y="7873"/>
                    <a:pt x="11221" y="8381"/>
                  </a:cubicBezTo>
                  <a:cubicBezTo>
                    <a:pt x="11221" y="8427"/>
                    <a:pt x="11221" y="8496"/>
                    <a:pt x="11221" y="8566"/>
                  </a:cubicBezTo>
                  <a:cubicBezTo>
                    <a:pt x="11198" y="8797"/>
                    <a:pt x="11337" y="9027"/>
                    <a:pt x="11568" y="9143"/>
                  </a:cubicBezTo>
                  <a:cubicBezTo>
                    <a:pt x="12122" y="9420"/>
                    <a:pt x="12422" y="10020"/>
                    <a:pt x="12330" y="10620"/>
                  </a:cubicBezTo>
                  <a:cubicBezTo>
                    <a:pt x="12191" y="11198"/>
                    <a:pt x="11752" y="11636"/>
                    <a:pt x="11198" y="11775"/>
                  </a:cubicBezTo>
                  <a:cubicBezTo>
                    <a:pt x="11104" y="11794"/>
                    <a:pt x="11009" y="11804"/>
                    <a:pt x="10917" y="11804"/>
                  </a:cubicBezTo>
                  <a:cubicBezTo>
                    <a:pt x="10354" y="11804"/>
                    <a:pt x="9846" y="11456"/>
                    <a:pt x="9628" y="10921"/>
                  </a:cubicBezTo>
                  <a:cubicBezTo>
                    <a:pt x="9605" y="10828"/>
                    <a:pt x="9536" y="10759"/>
                    <a:pt x="9444" y="10736"/>
                  </a:cubicBezTo>
                  <a:cubicBezTo>
                    <a:pt x="9421" y="10730"/>
                    <a:pt x="9397" y="10727"/>
                    <a:pt x="9375" y="10727"/>
                  </a:cubicBezTo>
                  <a:cubicBezTo>
                    <a:pt x="9307" y="10727"/>
                    <a:pt x="9242" y="10753"/>
                    <a:pt x="9190" y="10805"/>
                  </a:cubicBezTo>
                  <a:cubicBezTo>
                    <a:pt x="9120" y="10851"/>
                    <a:pt x="9028" y="10898"/>
                    <a:pt x="8959" y="10944"/>
                  </a:cubicBezTo>
                  <a:lnTo>
                    <a:pt x="8959" y="10574"/>
                  </a:lnTo>
                  <a:cubicBezTo>
                    <a:pt x="8959" y="10551"/>
                    <a:pt x="8959" y="10551"/>
                    <a:pt x="8959" y="10528"/>
                  </a:cubicBezTo>
                  <a:cubicBezTo>
                    <a:pt x="9097" y="10436"/>
                    <a:pt x="9236" y="10343"/>
                    <a:pt x="9351" y="10228"/>
                  </a:cubicBezTo>
                  <a:cubicBezTo>
                    <a:pt x="9564" y="10015"/>
                    <a:pt x="9368" y="9721"/>
                    <a:pt x="9141" y="9721"/>
                  </a:cubicBezTo>
                  <a:cubicBezTo>
                    <a:pt x="9072" y="9721"/>
                    <a:pt x="9000" y="9748"/>
                    <a:pt x="8936" y="9812"/>
                  </a:cubicBezTo>
                  <a:cubicBezTo>
                    <a:pt x="8705" y="10078"/>
                    <a:pt x="8382" y="10211"/>
                    <a:pt x="8055" y="10211"/>
                  </a:cubicBezTo>
                  <a:cubicBezTo>
                    <a:pt x="7729" y="10211"/>
                    <a:pt x="7400" y="10078"/>
                    <a:pt x="7158" y="9812"/>
                  </a:cubicBezTo>
                  <a:cubicBezTo>
                    <a:pt x="7099" y="9748"/>
                    <a:pt x="7031" y="9721"/>
                    <a:pt x="6965" y="9721"/>
                  </a:cubicBezTo>
                  <a:cubicBezTo>
                    <a:pt x="6748" y="9721"/>
                    <a:pt x="6553" y="10015"/>
                    <a:pt x="6765" y="10228"/>
                  </a:cubicBezTo>
                  <a:cubicBezTo>
                    <a:pt x="6881" y="10343"/>
                    <a:pt x="7019" y="10459"/>
                    <a:pt x="7181" y="10551"/>
                  </a:cubicBezTo>
                  <a:cubicBezTo>
                    <a:pt x="7181" y="10551"/>
                    <a:pt x="7181" y="10574"/>
                    <a:pt x="7181" y="10574"/>
                  </a:cubicBezTo>
                  <a:lnTo>
                    <a:pt x="7181" y="10944"/>
                  </a:lnTo>
                  <a:cubicBezTo>
                    <a:pt x="7089" y="10898"/>
                    <a:pt x="6996" y="10851"/>
                    <a:pt x="6927" y="10782"/>
                  </a:cubicBezTo>
                  <a:cubicBezTo>
                    <a:pt x="6875" y="10730"/>
                    <a:pt x="6810" y="10704"/>
                    <a:pt x="6742" y="10704"/>
                  </a:cubicBezTo>
                  <a:cubicBezTo>
                    <a:pt x="6719" y="10704"/>
                    <a:pt x="6696" y="10707"/>
                    <a:pt x="6673" y="10713"/>
                  </a:cubicBezTo>
                  <a:cubicBezTo>
                    <a:pt x="6581" y="10736"/>
                    <a:pt x="6488" y="10805"/>
                    <a:pt x="6465" y="10898"/>
                  </a:cubicBezTo>
                  <a:cubicBezTo>
                    <a:pt x="6247" y="11433"/>
                    <a:pt x="5740" y="11781"/>
                    <a:pt x="5192" y="11781"/>
                  </a:cubicBezTo>
                  <a:cubicBezTo>
                    <a:pt x="5101" y="11781"/>
                    <a:pt x="5010" y="11771"/>
                    <a:pt x="4919" y="11752"/>
                  </a:cubicBezTo>
                  <a:cubicBezTo>
                    <a:pt x="4780" y="11729"/>
                    <a:pt x="4641" y="11682"/>
                    <a:pt x="4526" y="11613"/>
                  </a:cubicBezTo>
                  <a:cubicBezTo>
                    <a:pt x="4474" y="11586"/>
                    <a:pt x="4424" y="11573"/>
                    <a:pt x="4377" y="11573"/>
                  </a:cubicBezTo>
                  <a:cubicBezTo>
                    <a:pt x="4111" y="11573"/>
                    <a:pt x="3955" y="11964"/>
                    <a:pt x="4249" y="12121"/>
                  </a:cubicBezTo>
                  <a:cubicBezTo>
                    <a:pt x="4411" y="12237"/>
                    <a:pt x="4618" y="12306"/>
                    <a:pt x="4826" y="12329"/>
                  </a:cubicBezTo>
                  <a:cubicBezTo>
                    <a:pt x="4919" y="12352"/>
                    <a:pt x="5034" y="12375"/>
                    <a:pt x="5149" y="12375"/>
                  </a:cubicBezTo>
                  <a:cubicBezTo>
                    <a:pt x="5842" y="12375"/>
                    <a:pt x="6488" y="12006"/>
                    <a:pt x="6858" y="11429"/>
                  </a:cubicBezTo>
                  <a:cubicBezTo>
                    <a:pt x="6950" y="11475"/>
                    <a:pt x="7066" y="11544"/>
                    <a:pt x="7181" y="11590"/>
                  </a:cubicBezTo>
                  <a:lnTo>
                    <a:pt x="7181" y="12052"/>
                  </a:lnTo>
                  <a:lnTo>
                    <a:pt x="6442" y="13275"/>
                  </a:lnTo>
                  <a:cubicBezTo>
                    <a:pt x="5519" y="13322"/>
                    <a:pt x="4595" y="13437"/>
                    <a:pt x="3695" y="13622"/>
                  </a:cubicBezTo>
                  <a:cubicBezTo>
                    <a:pt x="3325" y="13687"/>
                    <a:pt x="3386" y="14205"/>
                    <a:pt x="3724" y="14205"/>
                  </a:cubicBezTo>
                  <a:cubicBezTo>
                    <a:pt x="3744" y="14205"/>
                    <a:pt x="3765" y="14203"/>
                    <a:pt x="3787" y="14199"/>
                  </a:cubicBezTo>
                  <a:cubicBezTo>
                    <a:pt x="5201" y="13935"/>
                    <a:pt x="6629" y="13806"/>
                    <a:pt x="8054" y="13806"/>
                  </a:cubicBezTo>
                  <a:cubicBezTo>
                    <a:pt x="10376" y="13806"/>
                    <a:pt x="12693" y="14150"/>
                    <a:pt x="14938" y="14822"/>
                  </a:cubicBezTo>
                  <a:cubicBezTo>
                    <a:pt x="13738" y="17570"/>
                    <a:pt x="11037" y="19347"/>
                    <a:pt x="8058" y="19347"/>
                  </a:cubicBezTo>
                  <a:cubicBezTo>
                    <a:pt x="5080" y="19347"/>
                    <a:pt x="2379" y="17570"/>
                    <a:pt x="1178" y="14822"/>
                  </a:cubicBezTo>
                  <a:cubicBezTo>
                    <a:pt x="1640" y="14684"/>
                    <a:pt x="2125" y="14545"/>
                    <a:pt x="2587" y="14453"/>
                  </a:cubicBezTo>
                  <a:cubicBezTo>
                    <a:pt x="2950" y="14367"/>
                    <a:pt x="2858" y="13866"/>
                    <a:pt x="2531" y="13866"/>
                  </a:cubicBezTo>
                  <a:cubicBezTo>
                    <a:pt x="2505" y="13866"/>
                    <a:pt x="2477" y="13869"/>
                    <a:pt x="2448" y="13876"/>
                  </a:cubicBezTo>
                  <a:cubicBezTo>
                    <a:pt x="1963" y="13991"/>
                    <a:pt x="1455" y="14130"/>
                    <a:pt x="971" y="14268"/>
                  </a:cubicBezTo>
                  <a:cubicBezTo>
                    <a:pt x="717" y="13483"/>
                    <a:pt x="578" y="12675"/>
                    <a:pt x="578" y="11844"/>
                  </a:cubicBezTo>
                  <a:cubicBezTo>
                    <a:pt x="578" y="10320"/>
                    <a:pt x="1663" y="8104"/>
                    <a:pt x="3741" y="5403"/>
                  </a:cubicBezTo>
                  <a:cubicBezTo>
                    <a:pt x="5057" y="3717"/>
                    <a:pt x="6465" y="2124"/>
                    <a:pt x="7989" y="624"/>
                  </a:cubicBezTo>
                  <a:cubicBezTo>
                    <a:pt x="8001" y="601"/>
                    <a:pt x="8030" y="589"/>
                    <a:pt x="8061" y="589"/>
                  </a:cubicBezTo>
                  <a:cubicBezTo>
                    <a:pt x="8093" y="589"/>
                    <a:pt x="8128" y="601"/>
                    <a:pt x="8151" y="624"/>
                  </a:cubicBezTo>
                  <a:cubicBezTo>
                    <a:pt x="8636" y="1109"/>
                    <a:pt x="9952" y="2448"/>
                    <a:pt x="11314" y="4064"/>
                  </a:cubicBezTo>
                  <a:cubicBezTo>
                    <a:pt x="11380" y="4142"/>
                    <a:pt x="11459" y="4175"/>
                    <a:pt x="11536" y="4175"/>
                  </a:cubicBezTo>
                  <a:cubicBezTo>
                    <a:pt x="11750" y="4175"/>
                    <a:pt x="11940" y="3916"/>
                    <a:pt x="11752" y="3694"/>
                  </a:cubicBezTo>
                  <a:cubicBezTo>
                    <a:pt x="10390" y="2055"/>
                    <a:pt x="9074" y="693"/>
                    <a:pt x="8566" y="208"/>
                  </a:cubicBezTo>
                  <a:cubicBezTo>
                    <a:pt x="8428" y="70"/>
                    <a:pt x="8249" y="0"/>
                    <a:pt x="8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645;p47">
              <a:extLst>
                <a:ext uri="{FF2B5EF4-FFF2-40B4-BE49-F238E27FC236}">
                  <a16:creationId xmlns:a16="http://schemas.microsoft.com/office/drawing/2014/main" id="{88FC1109-B47C-631F-EA7C-0E06609B4A7D}"/>
                </a:ext>
              </a:extLst>
            </p:cNvPr>
            <p:cNvSpPr/>
            <p:nvPr/>
          </p:nvSpPr>
          <p:spPr>
            <a:xfrm>
              <a:off x="3442163" y="4532475"/>
              <a:ext cx="50825" cy="14475"/>
            </a:xfrm>
            <a:custGeom>
              <a:avLst/>
              <a:gdLst/>
              <a:ahLst/>
              <a:cxnLst/>
              <a:rect l="l" t="t" r="r" b="b"/>
              <a:pathLst>
                <a:path w="2033" h="579" extrusionOk="0">
                  <a:moveTo>
                    <a:pt x="370" y="0"/>
                  </a:moveTo>
                  <a:cubicBezTo>
                    <a:pt x="8" y="23"/>
                    <a:pt x="1" y="578"/>
                    <a:pt x="370" y="578"/>
                  </a:cubicBezTo>
                  <a:cubicBezTo>
                    <a:pt x="378" y="578"/>
                    <a:pt x="385" y="578"/>
                    <a:pt x="393" y="577"/>
                  </a:cubicBezTo>
                  <a:lnTo>
                    <a:pt x="1732" y="577"/>
                  </a:lnTo>
                  <a:cubicBezTo>
                    <a:pt x="1894" y="577"/>
                    <a:pt x="2032" y="439"/>
                    <a:pt x="2032" y="300"/>
                  </a:cubicBezTo>
                  <a:cubicBezTo>
                    <a:pt x="2032" y="139"/>
                    <a:pt x="1894" y="0"/>
                    <a:pt x="17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646;p47">
              <a:extLst>
                <a:ext uri="{FF2B5EF4-FFF2-40B4-BE49-F238E27FC236}">
                  <a16:creationId xmlns:a16="http://schemas.microsoft.com/office/drawing/2014/main" id="{BFDFAC19-1DED-1EE5-E7E6-A4544AB543F7}"/>
                </a:ext>
              </a:extLst>
            </p:cNvPr>
            <p:cNvSpPr/>
            <p:nvPr/>
          </p:nvSpPr>
          <p:spPr>
            <a:xfrm>
              <a:off x="3332488" y="4487950"/>
              <a:ext cx="72400" cy="23775"/>
            </a:xfrm>
            <a:custGeom>
              <a:avLst/>
              <a:gdLst/>
              <a:ahLst/>
              <a:cxnLst/>
              <a:rect l="l" t="t" r="r" b="b"/>
              <a:pathLst>
                <a:path w="2896" h="951" extrusionOk="0">
                  <a:moveTo>
                    <a:pt x="2512" y="1"/>
                  </a:moveTo>
                  <a:cubicBezTo>
                    <a:pt x="2499" y="1"/>
                    <a:pt x="2485" y="2"/>
                    <a:pt x="2471" y="4"/>
                  </a:cubicBezTo>
                  <a:cubicBezTo>
                    <a:pt x="1732" y="96"/>
                    <a:pt x="971" y="234"/>
                    <a:pt x="255" y="373"/>
                  </a:cubicBezTo>
                  <a:cubicBezTo>
                    <a:pt x="93" y="419"/>
                    <a:pt x="1" y="581"/>
                    <a:pt x="24" y="719"/>
                  </a:cubicBezTo>
                  <a:cubicBezTo>
                    <a:pt x="47" y="858"/>
                    <a:pt x="186" y="950"/>
                    <a:pt x="324" y="950"/>
                  </a:cubicBezTo>
                  <a:lnTo>
                    <a:pt x="370" y="950"/>
                  </a:lnTo>
                  <a:cubicBezTo>
                    <a:pt x="1086" y="789"/>
                    <a:pt x="1825" y="673"/>
                    <a:pt x="2540" y="581"/>
                  </a:cubicBezTo>
                  <a:cubicBezTo>
                    <a:pt x="2896" y="536"/>
                    <a:pt x="2845" y="1"/>
                    <a:pt x="2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647;p47">
              <a:extLst>
                <a:ext uri="{FF2B5EF4-FFF2-40B4-BE49-F238E27FC236}">
                  <a16:creationId xmlns:a16="http://schemas.microsoft.com/office/drawing/2014/main" id="{E636A863-FB26-3F0A-5A82-5C0602C84E71}"/>
                </a:ext>
              </a:extLst>
            </p:cNvPr>
            <p:cNvSpPr/>
            <p:nvPr/>
          </p:nvSpPr>
          <p:spPr>
            <a:xfrm>
              <a:off x="3532588" y="4487375"/>
              <a:ext cx="75050" cy="24350"/>
            </a:xfrm>
            <a:custGeom>
              <a:avLst/>
              <a:gdLst/>
              <a:ahLst/>
              <a:cxnLst/>
              <a:rect l="l" t="t" r="r" b="b"/>
              <a:pathLst>
                <a:path w="3002" h="974" extrusionOk="0">
                  <a:moveTo>
                    <a:pt x="403" y="1"/>
                  </a:moveTo>
                  <a:cubicBezTo>
                    <a:pt x="50" y="1"/>
                    <a:pt x="0" y="536"/>
                    <a:pt x="378" y="581"/>
                  </a:cubicBezTo>
                  <a:cubicBezTo>
                    <a:pt x="1093" y="673"/>
                    <a:pt x="1786" y="812"/>
                    <a:pt x="2502" y="950"/>
                  </a:cubicBezTo>
                  <a:lnTo>
                    <a:pt x="2502" y="973"/>
                  </a:lnTo>
                  <a:lnTo>
                    <a:pt x="2548" y="973"/>
                  </a:lnTo>
                  <a:cubicBezTo>
                    <a:pt x="2555" y="974"/>
                    <a:pt x="2563" y="974"/>
                    <a:pt x="2570" y="974"/>
                  </a:cubicBezTo>
                  <a:cubicBezTo>
                    <a:pt x="2943" y="974"/>
                    <a:pt x="3002" y="419"/>
                    <a:pt x="2617" y="396"/>
                  </a:cubicBezTo>
                  <a:cubicBezTo>
                    <a:pt x="1901" y="234"/>
                    <a:pt x="1163" y="96"/>
                    <a:pt x="447" y="3"/>
                  </a:cubicBezTo>
                  <a:cubicBezTo>
                    <a:pt x="432" y="2"/>
                    <a:pt x="417" y="1"/>
                    <a:pt x="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648;p47">
              <a:extLst>
                <a:ext uri="{FF2B5EF4-FFF2-40B4-BE49-F238E27FC236}">
                  <a16:creationId xmlns:a16="http://schemas.microsoft.com/office/drawing/2014/main" id="{B0526379-8260-F892-86FA-9441681C600E}"/>
                </a:ext>
              </a:extLst>
            </p:cNvPr>
            <p:cNvSpPr/>
            <p:nvPr/>
          </p:nvSpPr>
          <p:spPr>
            <a:xfrm>
              <a:off x="3414638" y="4483400"/>
              <a:ext cx="106050" cy="16200"/>
            </a:xfrm>
            <a:custGeom>
              <a:avLst/>
              <a:gdLst/>
              <a:ahLst/>
              <a:cxnLst/>
              <a:rect l="l" t="t" r="r" b="b"/>
              <a:pathLst>
                <a:path w="4242" h="648" extrusionOk="0">
                  <a:moveTo>
                    <a:pt x="2163" y="1"/>
                  </a:moveTo>
                  <a:cubicBezTo>
                    <a:pt x="1569" y="1"/>
                    <a:pt x="974" y="24"/>
                    <a:pt x="386" y="70"/>
                  </a:cubicBezTo>
                  <a:cubicBezTo>
                    <a:pt x="1" y="93"/>
                    <a:pt x="38" y="648"/>
                    <a:pt x="409" y="648"/>
                  </a:cubicBezTo>
                  <a:cubicBezTo>
                    <a:pt x="417" y="648"/>
                    <a:pt x="424" y="648"/>
                    <a:pt x="432" y="647"/>
                  </a:cubicBezTo>
                  <a:cubicBezTo>
                    <a:pt x="1009" y="601"/>
                    <a:pt x="1586" y="578"/>
                    <a:pt x="2163" y="578"/>
                  </a:cubicBezTo>
                  <a:cubicBezTo>
                    <a:pt x="2741" y="578"/>
                    <a:pt x="3318" y="601"/>
                    <a:pt x="3895" y="647"/>
                  </a:cubicBezTo>
                  <a:lnTo>
                    <a:pt x="3941" y="647"/>
                  </a:lnTo>
                  <a:cubicBezTo>
                    <a:pt x="4080" y="647"/>
                    <a:pt x="4218" y="532"/>
                    <a:pt x="4218" y="370"/>
                  </a:cubicBezTo>
                  <a:cubicBezTo>
                    <a:pt x="4241" y="209"/>
                    <a:pt x="4103" y="70"/>
                    <a:pt x="3941" y="70"/>
                  </a:cubicBezTo>
                  <a:cubicBezTo>
                    <a:pt x="3352" y="24"/>
                    <a:pt x="2758" y="1"/>
                    <a:pt x="2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76182-82EF-972F-78DE-326540C6FCD9}"/>
              </a:ext>
            </a:extLst>
          </p:cNvPr>
          <p:cNvSpPr txBox="1"/>
          <p:nvPr/>
        </p:nvSpPr>
        <p:spPr>
          <a:xfrm>
            <a:off x="7757933" y="1400623"/>
            <a:ext cx="4186198" cy="4869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BANKA BIO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curates waste &amp; wastewater treatment technologies for your community to give you a sustainable solution.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Bio Toilets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Bio Toilets O&amp;M and equipments for Railways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Used Water Management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Packaged Sewage Treatment Plant (PSTPs) / Conventional STP plants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UrbanSaaS ( STP-as-a-service) for residential/commercial/industrial applications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Feacal Septage Plant Treatment Plant (FSTPs)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B1580-1180-60C3-D407-9A36F335CEC6}"/>
              </a:ext>
            </a:extLst>
          </p:cNvPr>
          <p:cNvSpPr txBox="1"/>
          <p:nvPr/>
        </p:nvSpPr>
        <p:spPr>
          <a:xfrm>
            <a:off x="611420" y="1400623"/>
            <a:ext cx="696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Globally, 3 Billion people are experiencing inadequate sanitation and depleting water quality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D9743-703C-F791-6B6C-363152B052A6}"/>
              </a:ext>
            </a:extLst>
          </p:cNvPr>
          <p:cNvSpPr txBox="1"/>
          <p:nvPr/>
        </p:nvSpPr>
        <p:spPr>
          <a:xfrm>
            <a:off x="653699" y="920100"/>
            <a:ext cx="499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8FFC7-EDE3-6B49-D0AB-5494F151E93F}"/>
              </a:ext>
            </a:extLst>
          </p:cNvPr>
          <p:cNvSpPr txBox="1"/>
          <p:nvPr/>
        </p:nvSpPr>
        <p:spPr>
          <a:xfrm>
            <a:off x="7757933" y="981745"/>
            <a:ext cx="350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Our Solutions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F205C-11AB-F50E-AAC8-08A37005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42" y="2485642"/>
            <a:ext cx="2341167" cy="1919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6570A-5061-EDFC-4BF4-2FC31019E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49" y="4523435"/>
            <a:ext cx="3583906" cy="1918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F14C88-0E71-366A-D2DB-6CE0FA2F4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49" y="2004286"/>
            <a:ext cx="4168311" cy="2401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257811-2B58-E3EA-F8B0-E4F6CBEF7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39"/>
          <a:stretch/>
        </p:blipFill>
        <p:spPr>
          <a:xfrm>
            <a:off x="4471973" y="4523435"/>
            <a:ext cx="3001936" cy="1927853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F57F990E-53E7-73BB-A5C2-E40FDB944885}"/>
              </a:ext>
            </a:extLst>
          </p:cNvPr>
          <p:cNvSpPr txBox="1"/>
          <p:nvPr/>
        </p:nvSpPr>
        <p:spPr>
          <a:xfrm>
            <a:off x="4402201" y="6590182"/>
            <a:ext cx="3575608" cy="1861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48994" marR="5080" indent="-836930">
              <a:lnSpc>
                <a:spcPts val="1400"/>
              </a:lnSpc>
              <a:spcBef>
                <a:spcPts val="120"/>
              </a:spcBef>
            </a:pPr>
            <a:r>
              <a:rPr sz="1050" spc="-5" dirty="0">
                <a:solidFill>
                  <a:srgbClr val="898989"/>
                </a:solidFill>
                <a:cs typeface="Carlito"/>
              </a:rPr>
              <a:t>Strictly </a:t>
            </a:r>
            <a:r>
              <a:rPr sz="1050" dirty="0">
                <a:solidFill>
                  <a:srgbClr val="898989"/>
                </a:solidFill>
                <a:cs typeface="Carlito"/>
              </a:rPr>
              <a:t>Private &amp; </a:t>
            </a:r>
            <a:r>
              <a:rPr sz="1050" spc="-5" dirty="0">
                <a:solidFill>
                  <a:srgbClr val="898989"/>
                </a:solidFill>
                <a:cs typeface="Carlito"/>
              </a:rPr>
              <a:t>Conﬁdential. Not for  Circulation</a:t>
            </a:r>
            <a:endParaRPr sz="1050" dirty="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738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2"/>
    </mc:Choice>
    <mc:Fallback xmlns="">
      <p:transition spd="slow" advTm="128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A375B70-EC43-15AA-86B5-BC29A46349AF}"/>
              </a:ext>
            </a:extLst>
          </p:cNvPr>
          <p:cNvSpPr txBox="1"/>
          <p:nvPr/>
        </p:nvSpPr>
        <p:spPr>
          <a:xfrm>
            <a:off x="2753109" y="3240208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22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843179-5D96-DC07-0930-803D8374E2B0}"/>
              </a:ext>
            </a:extLst>
          </p:cNvPr>
          <p:cNvSpPr txBox="1"/>
          <p:nvPr/>
        </p:nvSpPr>
        <p:spPr>
          <a:xfrm>
            <a:off x="1981031" y="3240208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FA56F2-142A-54A8-F225-C5D65AAD6027}"/>
              </a:ext>
            </a:extLst>
          </p:cNvPr>
          <p:cNvSpPr txBox="1"/>
          <p:nvPr/>
        </p:nvSpPr>
        <p:spPr>
          <a:xfrm>
            <a:off x="3889319" y="3198167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Q3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1E7D5-309D-49EA-C199-A49CA784CB1B}"/>
              </a:ext>
            </a:extLst>
          </p:cNvPr>
          <p:cNvSpPr txBox="1"/>
          <p:nvPr/>
        </p:nvSpPr>
        <p:spPr>
          <a:xfrm>
            <a:off x="4630593" y="3198168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June 23</a:t>
            </a:r>
          </a:p>
          <a:p>
            <a:pPr algn="ctr"/>
            <a:r>
              <a:rPr lang="en-IN" sz="1200" dirty="0"/>
              <a:t>Q2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8700C7-A716-D467-BE6D-B4698841D1C9}"/>
              </a:ext>
            </a:extLst>
          </p:cNvPr>
          <p:cNvSpPr txBox="1"/>
          <p:nvPr/>
        </p:nvSpPr>
        <p:spPr>
          <a:xfrm>
            <a:off x="740540" y="707274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/>
              <a:t>Profit</a:t>
            </a:r>
            <a:r>
              <a:rPr lang="en-IN" sz="1600" b="1" baseline="0" dirty="0"/>
              <a:t> After Tax</a:t>
            </a:r>
            <a:endParaRPr lang="en-IN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57827F-A691-6204-62BE-47D321F962D4}"/>
              </a:ext>
            </a:extLst>
          </p:cNvPr>
          <p:cNvSpPr txBox="1"/>
          <p:nvPr/>
        </p:nvSpPr>
        <p:spPr>
          <a:xfrm>
            <a:off x="5916555" y="693016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N" sz="1600" b="1" baseline="0" dirty="0"/>
              <a:t>Turnover</a:t>
            </a:r>
            <a:endParaRPr lang="en-IN" sz="1600" b="1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37AA9BC-544B-84E8-F65C-0C1F1F1A8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234095"/>
              </p:ext>
            </p:extLst>
          </p:nvPr>
        </p:nvGraphicFramePr>
        <p:xfrm>
          <a:off x="6608809" y="900052"/>
          <a:ext cx="4198765" cy="241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722B54DF-CF1F-A119-A6F2-7C37000A5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988144"/>
              </p:ext>
            </p:extLst>
          </p:nvPr>
        </p:nvGraphicFramePr>
        <p:xfrm>
          <a:off x="1384423" y="3966882"/>
          <a:ext cx="4215807" cy="242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3C03A9EC-A24F-56B8-2B61-D0961F52C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184889"/>
              </p:ext>
            </p:extLst>
          </p:nvPr>
        </p:nvGraphicFramePr>
        <p:xfrm>
          <a:off x="1368595" y="920690"/>
          <a:ext cx="4198764" cy="241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DA4BCD39-336E-6161-F1AD-A69BD40498A6}"/>
              </a:ext>
            </a:extLst>
          </p:cNvPr>
          <p:cNvSpPr txBox="1"/>
          <p:nvPr/>
        </p:nvSpPr>
        <p:spPr>
          <a:xfrm>
            <a:off x="604937" y="3777977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/>
              <a:t>Earnings Per Share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C94BE2-0B99-D4AA-E921-7B2A5A91D8F8}"/>
              </a:ext>
            </a:extLst>
          </p:cNvPr>
          <p:cNvSpPr txBox="1"/>
          <p:nvPr/>
        </p:nvSpPr>
        <p:spPr>
          <a:xfrm>
            <a:off x="5778335" y="3792235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/>
              <a:t>EBDITA</a:t>
            </a:r>
          </a:p>
        </p:txBody>
      </p:sp>
      <p:graphicFrame>
        <p:nvGraphicFramePr>
          <p:cNvPr id="321" name="Chart 320">
            <a:extLst>
              <a:ext uri="{FF2B5EF4-FFF2-40B4-BE49-F238E27FC236}">
                <a16:creationId xmlns:a16="http://schemas.microsoft.com/office/drawing/2014/main" id="{9B689810-899C-1EF2-284C-CD034B838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1139"/>
              </p:ext>
            </p:extLst>
          </p:nvPr>
        </p:nvGraphicFramePr>
        <p:xfrm>
          <a:off x="6608810" y="3966882"/>
          <a:ext cx="4198764" cy="254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466039-C6BF-4673-13AC-FA84798123C8}"/>
              </a:ext>
            </a:extLst>
          </p:cNvPr>
          <p:cNvSpPr txBox="1"/>
          <p:nvPr/>
        </p:nvSpPr>
        <p:spPr>
          <a:xfrm>
            <a:off x="8028470" y="3257588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22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CE1C7-3C0C-DD0A-6A6E-00A38DE4A87E}"/>
              </a:ext>
            </a:extLst>
          </p:cNvPr>
          <p:cNvSpPr txBox="1"/>
          <p:nvPr/>
        </p:nvSpPr>
        <p:spPr>
          <a:xfrm>
            <a:off x="7300206" y="3257588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D1109-B7DB-765C-B991-EA48BB29325D}"/>
              </a:ext>
            </a:extLst>
          </p:cNvPr>
          <p:cNvSpPr txBox="1"/>
          <p:nvPr/>
        </p:nvSpPr>
        <p:spPr>
          <a:xfrm>
            <a:off x="9139000" y="3271845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Q3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2F307-8C9B-3BEE-33B3-E5DBE0D09CAD}"/>
              </a:ext>
            </a:extLst>
          </p:cNvPr>
          <p:cNvSpPr txBox="1"/>
          <p:nvPr/>
        </p:nvSpPr>
        <p:spPr>
          <a:xfrm>
            <a:off x="9880274" y="3257588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June 23</a:t>
            </a:r>
          </a:p>
          <a:p>
            <a:pPr algn="ctr"/>
            <a:r>
              <a:rPr lang="en-IN" sz="1200" dirty="0"/>
              <a:t>Q2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4DB94-F2B4-6C2A-CAC2-2DC40B273DAA}"/>
              </a:ext>
            </a:extLst>
          </p:cNvPr>
          <p:cNvSpPr txBox="1"/>
          <p:nvPr/>
        </p:nvSpPr>
        <p:spPr>
          <a:xfrm>
            <a:off x="2759742" y="6402846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22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D1F93-49D8-D832-2C95-9AA11844B934}"/>
              </a:ext>
            </a:extLst>
          </p:cNvPr>
          <p:cNvSpPr txBox="1"/>
          <p:nvPr/>
        </p:nvSpPr>
        <p:spPr>
          <a:xfrm>
            <a:off x="1981031" y="6396633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F109B-713C-4699-82EB-0A470DF174A1}"/>
              </a:ext>
            </a:extLst>
          </p:cNvPr>
          <p:cNvSpPr txBox="1"/>
          <p:nvPr/>
        </p:nvSpPr>
        <p:spPr>
          <a:xfrm>
            <a:off x="3789712" y="6396335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Q3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BC167-F58D-57BF-EA93-E20D5975E79B}"/>
              </a:ext>
            </a:extLst>
          </p:cNvPr>
          <p:cNvSpPr txBox="1"/>
          <p:nvPr/>
        </p:nvSpPr>
        <p:spPr>
          <a:xfrm>
            <a:off x="4598568" y="6366970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June 23</a:t>
            </a:r>
          </a:p>
          <a:p>
            <a:pPr algn="ctr"/>
            <a:r>
              <a:rPr lang="en-IN" sz="1200" dirty="0"/>
              <a:t>Q2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9357D-E94E-0240-E0D2-43571478CF30}"/>
              </a:ext>
            </a:extLst>
          </p:cNvPr>
          <p:cNvSpPr txBox="1"/>
          <p:nvPr/>
        </p:nvSpPr>
        <p:spPr>
          <a:xfrm>
            <a:off x="8005519" y="6352712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22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8BA5D-C8CE-134C-968C-2561AFB8FB6B}"/>
              </a:ext>
            </a:extLst>
          </p:cNvPr>
          <p:cNvSpPr txBox="1"/>
          <p:nvPr/>
        </p:nvSpPr>
        <p:spPr>
          <a:xfrm>
            <a:off x="7300206" y="6366970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Half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B555B0-4DF1-82CC-306B-A7B4EA163C2E}"/>
              </a:ext>
            </a:extLst>
          </p:cNvPr>
          <p:cNvSpPr txBox="1"/>
          <p:nvPr/>
        </p:nvSpPr>
        <p:spPr>
          <a:xfrm>
            <a:off x="9046219" y="6352712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Sept 23</a:t>
            </a:r>
          </a:p>
          <a:p>
            <a:pPr algn="ctr"/>
            <a:r>
              <a:rPr lang="en-IN" sz="1200" dirty="0"/>
              <a:t>Q3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FEDF77-FE9A-D405-703F-53EA53A1E32D}"/>
              </a:ext>
            </a:extLst>
          </p:cNvPr>
          <p:cNvSpPr txBox="1"/>
          <p:nvPr/>
        </p:nvSpPr>
        <p:spPr>
          <a:xfrm>
            <a:off x="9783768" y="6366970"/>
            <a:ext cx="77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June 23</a:t>
            </a:r>
          </a:p>
          <a:p>
            <a:pPr algn="ctr"/>
            <a:r>
              <a:rPr lang="en-IN" sz="1200" dirty="0"/>
              <a:t>Q2</a:t>
            </a:r>
          </a:p>
        </p:txBody>
      </p:sp>
      <p:sp>
        <p:nvSpPr>
          <p:cNvPr id="16" name="Google Shape;341;p38">
            <a:extLst>
              <a:ext uri="{FF2B5EF4-FFF2-40B4-BE49-F238E27FC236}">
                <a16:creationId xmlns:a16="http://schemas.microsoft.com/office/drawing/2014/main" id="{3621B1A8-697E-465B-0DC6-9A4DD2999D74}"/>
              </a:ext>
            </a:extLst>
          </p:cNvPr>
          <p:cNvSpPr txBox="1">
            <a:spLocks/>
          </p:cNvSpPr>
          <p:nvPr/>
        </p:nvSpPr>
        <p:spPr>
          <a:xfrm>
            <a:off x="3451834" y="182514"/>
            <a:ext cx="5288331" cy="7032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>
                    <a:lumMod val="75000"/>
                  </a:schemeClr>
                </a:solidFill>
                <a:latin typeface="+mj-lt"/>
                <a:ea typeface="PT Serif" panose="020A0603040505020204" pitchFamily="18" charset="0"/>
                <a:cs typeface="+mj-cs"/>
              </a:defRPr>
            </a:lvl1pPr>
          </a:lstStyle>
          <a:p>
            <a:pPr algn="ctr"/>
            <a:r>
              <a:rPr lang="en-IN">
                <a:latin typeface="PT Sans (Headings)"/>
              </a:rPr>
              <a:t>Financial Performance (in lakhs) </a:t>
            </a:r>
            <a:endParaRPr lang="en-IN" dirty="0">
              <a:latin typeface="PT Sans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56577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9612-17C5-4B0C-8E76-46B3A3B6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Partial client list</a:t>
            </a:r>
          </a:p>
        </p:txBody>
      </p:sp>
      <p:grpSp>
        <p:nvGrpSpPr>
          <p:cNvPr id="4" name="object 31">
            <a:extLst>
              <a:ext uri="{FF2B5EF4-FFF2-40B4-BE49-F238E27FC236}">
                <a16:creationId xmlns:a16="http://schemas.microsoft.com/office/drawing/2014/main" id="{E16AF3D8-6F9C-5A42-B3B2-92567BAE4203}"/>
              </a:ext>
            </a:extLst>
          </p:cNvPr>
          <p:cNvGrpSpPr/>
          <p:nvPr/>
        </p:nvGrpSpPr>
        <p:grpSpPr>
          <a:xfrm>
            <a:off x="5925498" y="1261180"/>
            <a:ext cx="6006712" cy="5189287"/>
            <a:chOff x="5478595" y="648802"/>
            <a:chExt cx="6006712" cy="5189287"/>
          </a:xfrm>
        </p:grpSpPr>
        <p:pic>
          <p:nvPicPr>
            <p:cNvPr id="5" name="object 32">
              <a:extLst>
                <a:ext uri="{FF2B5EF4-FFF2-40B4-BE49-F238E27FC236}">
                  <a16:creationId xmlns:a16="http://schemas.microsoft.com/office/drawing/2014/main" id="{A5BF4C17-CB36-A945-B395-7874FC50589B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320" y="1801368"/>
              <a:ext cx="1286255" cy="900684"/>
            </a:xfrm>
            <a:prstGeom prst="rect">
              <a:avLst/>
            </a:prstGeom>
          </p:spPr>
        </p:pic>
        <p:pic>
          <p:nvPicPr>
            <p:cNvPr id="6" name="object 33">
              <a:extLst>
                <a:ext uri="{FF2B5EF4-FFF2-40B4-BE49-F238E27FC236}">
                  <a16:creationId xmlns:a16="http://schemas.microsoft.com/office/drawing/2014/main" id="{61AB0F38-D532-9745-BBF1-091BB4F29E93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595" y="4980077"/>
              <a:ext cx="1578864" cy="858012"/>
            </a:xfrm>
            <a:prstGeom prst="rect">
              <a:avLst/>
            </a:prstGeom>
          </p:spPr>
        </p:pic>
        <p:pic>
          <p:nvPicPr>
            <p:cNvPr id="7" name="object 34">
              <a:extLst>
                <a:ext uri="{FF2B5EF4-FFF2-40B4-BE49-F238E27FC236}">
                  <a16:creationId xmlns:a16="http://schemas.microsoft.com/office/drawing/2014/main" id="{26850215-E385-7141-A1CB-AB4314917C17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9354" y="1713448"/>
              <a:ext cx="918972" cy="918972"/>
            </a:xfrm>
            <a:prstGeom prst="rect">
              <a:avLst/>
            </a:prstGeom>
          </p:spPr>
        </p:pic>
        <p:pic>
          <p:nvPicPr>
            <p:cNvPr id="8" name="object 35">
              <a:extLst>
                <a:ext uri="{FF2B5EF4-FFF2-40B4-BE49-F238E27FC236}">
                  <a16:creationId xmlns:a16="http://schemas.microsoft.com/office/drawing/2014/main" id="{FA06B38C-E066-BD40-A5B2-A211EAA5A451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0002" y="4836131"/>
              <a:ext cx="2203704" cy="836676"/>
            </a:xfrm>
            <a:prstGeom prst="rect">
              <a:avLst/>
            </a:prstGeom>
          </p:spPr>
        </p:pic>
        <p:pic>
          <p:nvPicPr>
            <p:cNvPr id="9" name="object 36">
              <a:extLst>
                <a:ext uri="{FF2B5EF4-FFF2-40B4-BE49-F238E27FC236}">
                  <a16:creationId xmlns:a16="http://schemas.microsoft.com/office/drawing/2014/main" id="{156848D3-0118-084E-8374-533426CA343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3491" y="648802"/>
              <a:ext cx="880872" cy="999744"/>
            </a:xfrm>
            <a:prstGeom prst="rect">
              <a:avLst/>
            </a:prstGeom>
          </p:spPr>
        </p:pic>
        <p:pic>
          <p:nvPicPr>
            <p:cNvPr id="10" name="object 37">
              <a:extLst>
                <a:ext uri="{FF2B5EF4-FFF2-40B4-BE49-F238E27FC236}">
                  <a16:creationId xmlns:a16="http://schemas.microsoft.com/office/drawing/2014/main" id="{4B9A1151-6C40-514E-8A45-B5CFE97E8025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2372" y="2845308"/>
              <a:ext cx="1392935" cy="918972"/>
            </a:xfrm>
            <a:prstGeom prst="rect">
              <a:avLst/>
            </a:prstGeom>
          </p:spPr>
        </p:pic>
        <p:pic>
          <p:nvPicPr>
            <p:cNvPr id="11" name="object 38">
              <a:extLst>
                <a:ext uri="{FF2B5EF4-FFF2-40B4-BE49-F238E27FC236}">
                  <a16:creationId xmlns:a16="http://schemas.microsoft.com/office/drawing/2014/main" id="{DB219EF0-81BA-9F47-BE55-AA9832F56A98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9320" y="2772156"/>
              <a:ext cx="1109472" cy="992124"/>
            </a:xfrm>
            <a:prstGeom prst="rect">
              <a:avLst/>
            </a:prstGeom>
          </p:spPr>
        </p:pic>
        <p:pic>
          <p:nvPicPr>
            <p:cNvPr id="12" name="object 39">
              <a:extLst>
                <a:ext uri="{FF2B5EF4-FFF2-40B4-BE49-F238E27FC236}">
                  <a16:creationId xmlns:a16="http://schemas.microsoft.com/office/drawing/2014/main" id="{C30F59B8-E1E1-2145-B9F6-34CFADB5133D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6395" y="770263"/>
              <a:ext cx="1158240" cy="1042415"/>
            </a:xfrm>
            <a:prstGeom prst="rect">
              <a:avLst/>
            </a:prstGeom>
          </p:spPr>
        </p:pic>
      </p:grpSp>
      <p:pic>
        <p:nvPicPr>
          <p:cNvPr id="15" name="object 21">
            <a:extLst>
              <a:ext uri="{FF2B5EF4-FFF2-40B4-BE49-F238E27FC236}">
                <a16:creationId xmlns:a16="http://schemas.microsoft.com/office/drawing/2014/main" id="{E5E25272-1F86-474F-B7C7-6FB6FCF3C78D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365" y="984575"/>
            <a:ext cx="1353311" cy="1042415"/>
          </a:xfrm>
          <a:prstGeom prst="rect">
            <a:avLst/>
          </a:prstGeom>
        </p:spPr>
      </p:pic>
      <p:pic>
        <p:nvPicPr>
          <p:cNvPr id="16" name="object 22">
            <a:extLst>
              <a:ext uri="{FF2B5EF4-FFF2-40B4-BE49-F238E27FC236}">
                <a16:creationId xmlns:a16="http://schemas.microsoft.com/office/drawing/2014/main" id="{27DD5F68-9812-904D-A43D-408C25A2141D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85" y="5586925"/>
            <a:ext cx="1686751" cy="558226"/>
          </a:xfrm>
          <a:prstGeom prst="rect">
            <a:avLst/>
          </a:prstGeom>
        </p:spPr>
      </p:pic>
      <p:pic>
        <p:nvPicPr>
          <p:cNvPr id="17" name="object 23">
            <a:extLst>
              <a:ext uri="{FF2B5EF4-FFF2-40B4-BE49-F238E27FC236}">
                <a16:creationId xmlns:a16="http://schemas.microsoft.com/office/drawing/2014/main" id="{25BF5A97-B8F4-EF41-9656-927B8BDF626B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81" y="2425056"/>
            <a:ext cx="1581912" cy="877824"/>
          </a:xfrm>
          <a:prstGeom prst="rect">
            <a:avLst/>
          </a:prstGeom>
        </p:spPr>
      </p:pic>
      <p:pic>
        <p:nvPicPr>
          <p:cNvPr id="18" name="object 24">
            <a:extLst>
              <a:ext uri="{FF2B5EF4-FFF2-40B4-BE49-F238E27FC236}">
                <a16:creationId xmlns:a16="http://schemas.microsoft.com/office/drawing/2014/main" id="{4AEDEE5D-C850-7046-88B0-3B87BF72DDA4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146" y="3909549"/>
            <a:ext cx="1806796" cy="370783"/>
          </a:xfrm>
          <a:prstGeom prst="rect">
            <a:avLst/>
          </a:prstGeom>
        </p:spPr>
      </p:pic>
      <p:pic>
        <p:nvPicPr>
          <p:cNvPr id="19" name="object 25">
            <a:extLst>
              <a:ext uri="{FF2B5EF4-FFF2-40B4-BE49-F238E27FC236}">
                <a16:creationId xmlns:a16="http://schemas.microsoft.com/office/drawing/2014/main" id="{FE13FDF5-21EF-4A48-8E26-00FC028D5BE8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694" y="5179463"/>
            <a:ext cx="1109472" cy="899160"/>
          </a:xfrm>
          <a:prstGeom prst="rect">
            <a:avLst/>
          </a:prstGeom>
        </p:spPr>
      </p:pic>
      <p:pic>
        <p:nvPicPr>
          <p:cNvPr id="20" name="object 26">
            <a:extLst>
              <a:ext uri="{FF2B5EF4-FFF2-40B4-BE49-F238E27FC236}">
                <a16:creationId xmlns:a16="http://schemas.microsoft.com/office/drawing/2014/main" id="{6D8CF395-3ACF-1348-96B2-5329E8F83CDE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275" y="4587075"/>
            <a:ext cx="1278636" cy="789432"/>
          </a:xfrm>
          <a:prstGeom prst="rect">
            <a:avLst/>
          </a:prstGeom>
        </p:spPr>
      </p:pic>
      <p:pic>
        <p:nvPicPr>
          <p:cNvPr id="21" name="object 27">
            <a:extLst>
              <a:ext uri="{FF2B5EF4-FFF2-40B4-BE49-F238E27FC236}">
                <a16:creationId xmlns:a16="http://schemas.microsoft.com/office/drawing/2014/main" id="{F603AB86-A62B-BA4C-A841-1D9C119E8BC1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416" y="4518677"/>
            <a:ext cx="897636" cy="899159"/>
          </a:xfrm>
          <a:prstGeom prst="rect">
            <a:avLst/>
          </a:prstGeom>
        </p:spPr>
      </p:pic>
      <p:pic>
        <p:nvPicPr>
          <p:cNvPr id="22" name="object 28">
            <a:extLst>
              <a:ext uri="{FF2B5EF4-FFF2-40B4-BE49-F238E27FC236}">
                <a16:creationId xmlns:a16="http://schemas.microsoft.com/office/drawing/2014/main" id="{DA6829BC-82BF-4C45-8409-C4401322E050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55354" y="4247396"/>
            <a:ext cx="1059179" cy="1021080"/>
          </a:xfrm>
          <a:prstGeom prst="rect">
            <a:avLst/>
          </a:prstGeom>
        </p:spPr>
      </p:pic>
      <p:sp>
        <p:nvSpPr>
          <p:cNvPr id="23" name="object 6">
            <a:extLst>
              <a:ext uri="{FF2B5EF4-FFF2-40B4-BE49-F238E27FC236}">
                <a16:creationId xmlns:a16="http://schemas.microsoft.com/office/drawing/2014/main" id="{0551AD01-2548-497F-983F-32AB20B334B2}"/>
              </a:ext>
            </a:extLst>
          </p:cNvPr>
          <p:cNvSpPr txBox="1"/>
          <p:nvPr/>
        </p:nvSpPr>
        <p:spPr>
          <a:xfrm>
            <a:off x="4402201" y="6590182"/>
            <a:ext cx="3575608" cy="194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48994" marR="5080" indent="-836930">
              <a:lnSpc>
                <a:spcPts val="1400"/>
              </a:lnSpc>
              <a:spcBef>
                <a:spcPts val="120"/>
              </a:spcBef>
            </a:pPr>
            <a:r>
              <a:rPr sz="1200" spc="-5" dirty="0">
                <a:solidFill>
                  <a:srgbClr val="898989"/>
                </a:solidFill>
                <a:cs typeface="Carlito"/>
              </a:rPr>
              <a:t>Strictly </a:t>
            </a:r>
            <a:r>
              <a:rPr sz="1200" dirty="0">
                <a:solidFill>
                  <a:srgbClr val="898989"/>
                </a:solidFill>
                <a:cs typeface="Carlito"/>
              </a:rPr>
              <a:t>Private &amp; </a:t>
            </a:r>
            <a:r>
              <a:rPr sz="1200" spc="-5" dirty="0">
                <a:solidFill>
                  <a:srgbClr val="898989"/>
                </a:solidFill>
                <a:cs typeface="Carlito"/>
              </a:rPr>
              <a:t>Conﬁdential. Not for  Circulation</a:t>
            </a:r>
            <a:endParaRPr sz="1200" dirty="0">
              <a:cs typeface="Carlito"/>
            </a:endParaRPr>
          </a:p>
        </p:txBody>
      </p:sp>
      <p:pic>
        <p:nvPicPr>
          <p:cNvPr id="31" name="Picture 2" descr="Shapoorji Pallonji Co. &amp; Ltd.">
            <a:extLst>
              <a:ext uri="{FF2B5EF4-FFF2-40B4-BE49-F238E27FC236}">
                <a16:creationId xmlns:a16="http://schemas.microsoft.com/office/drawing/2014/main" id="{5B67DD1B-7499-4D22-B595-A80EB016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05539" y="4189953"/>
            <a:ext cx="1957388" cy="3553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4" name="AutoShape 12" descr="Image result for telangana">
            <a:extLst>
              <a:ext uri="{FF2B5EF4-FFF2-40B4-BE49-F238E27FC236}">
                <a16:creationId xmlns:a16="http://schemas.microsoft.com/office/drawing/2014/main" id="{CFA38584-2666-45B0-8F98-5405D621C23B}"/>
              </a:ext>
            </a:extLst>
          </p:cNvPr>
          <p:cNvSpPr>
            <a:spLocks noChangeAspect="1"/>
          </p:cNvSpPr>
          <p:nvPr/>
        </p:nvSpPr>
        <p:spPr>
          <a:xfrm>
            <a:off x="1379538" y="1106487"/>
            <a:ext cx="304800" cy="228600"/>
          </a:xfrm>
          <a:prstGeom prst="rect">
            <a:avLst/>
          </a:prstGeom>
          <a:noFill/>
          <a:ln w="9525">
            <a:noFill/>
          </a:ln>
        </p:spPr>
        <p:txBody>
          <a:bodyPr lIns="68558" tIns="34278" rIns="68558" bIns="34278" anchor="t"/>
          <a:lstStyle/>
          <a:p>
            <a:endParaRPr lang="en-US" altLang="zh-CN" sz="1400" dirty="0">
              <a:latin typeface="Trebuchet MS" panose="020B0603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6" name="AutoShape 24" descr="Image result for havells">
            <a:extLst>
              <a:ext uri="{FF2B5EF4-FFF2-40B4-BE49-F238E27FC236}">
                <a16:creationId xmlns:a16="http://schemas.microsoft.com/office/drawing/2014/main" id="{46682D92-0A7A-4161-A016-6451B89EA65B}"/>
              </a:ext>
            </a:extLst>
          </p:cNvPr>
          <p:cNvSpPr>
            <a:spLocks noChangeAspect="1"/>
          </p:cNvSpPr>
          <p:nvPr/>
        </p:nvSpPr>
        <p:spPr>
          <a:xfrm>
            <a:off x="1531938" y="1220787"/>
            <a:ext cx="304800" cy="228600"/>
          </a:xfrm>
          <a:prstGeom prst="rect">
            <a:avLst/>
          </a:prstGeom>
          <a:noFill/>
          <a:ln w="9525">
            <a:noFill/>
          </a:ln>
        </p:spPr>
        <p:txBody>
          <a:bodyPr lIns="68558" tIns="34278" rIns="68558" bIns="34278" anchor="t"/>
          <a:lstStyle/>
          <a:p>
            <a:endParaRPr lang="en-US" altLang="zh-CN" sz="1400" dirty="0">
              <a:latin typeface="Trebuchet MS" panose="020B0603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8" name="Picture 2" descr="https://encrypted-tbn2.gstatic.com/images?q=tbn:ANd9GcQxBJGsMFwHMhX84aFjWpHo82A3BZyUL_ga3U1le37j1QKtsAtb">
            <a:extLst>
              <a:ext uri="{FF2B5EF4-FFF2-40B4-BE49-F238E27FC236}">
                <a16:creationId xmlns:a16="http://schemas.microsoft.com/office/drawing/2014/main" id="{B6F764C4-5728-43E4-A3A3-FCAA873086C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916" y="2147082"/>
            <a:ext cx="1158094" cy="7032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9">
            <a:extLst>
              <a:ext uri="{FF2B5EF4-FFF2-40B4-BE49-F238E27FC236}">
                <a16:creationId xmlns:a16="http://schemas.microsoft.com/office/drawing/2014/main" id="{AAB72FD5-DAF7-4CD3-9EFE-92BB854E7B4F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38494" y="3388521"/>
            <a:ext cx="246380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11">
            <a:extLst>
              <a:ext uri="{FF2B5EF4-FFF2-40B4-BE49-F238E27FC236}">
                <a16:creationId xmlns:a16="http://schemas.microsoft.com/office/drawing/2014/main" id="{1731392D-C279-4D0A-AE0C-C1426F22AA7C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28463" y="5958840"/>
            <a:ext cx="180657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4" descr="Image result for piramal logo">
            <a:extLst>
              <a:ext uri="{FF2B5EF4-FFF2-40B4-BE49-F238E27FC236}">
                <a16:creationId xmlns:a16="http://schemas.microsoft.com/office/drawing/2014/main" id="{BA78492F-4821-4417-8D86-08A2FB56182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555" y="971548"/>
            <a:ext cx="1520647" cy="617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2" descr="Indian Railway main logo">
            <a:hlinkClick r:id="rId23"/>
            <a:extLst>
              <a:ext uri="{FF2B5EF4-FFF2-40B4-BE49-F238E27FC236}">
                <a16:creationId xmlns:a16="http://schemas.microsoft.com/office/drawing/2014/main" id="{AE7BE0BD-5AA6-1BF9-7D03-A65C98390514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80966" y="1307314"/>
            <a:ext cx="1673225" cy="113347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" name="Picture 2" descr="C:\Users\954942\Desktop\l&amp;-T-logo.jpg">
            <a:extLst>
              <a:ext uri="{FF2B5EF4-FFF2-40B4-BE49-F238E27FC236}">
                <a16:creationId xmlns:a16="http://schemas.microsoft.com/office/drawing/2014/main" id="{0540B69C-9159-660A-767F-23485F7A9F17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35570" y="2515046"/>
            <a:ext cx="1957388" cy="333375"/>
          </a:xfrm>
          <a:prstGeom prst="rect">
            <a:avLst/>
          </a:prstGeom>
          <a:solidFill>
            <a:srgbClr val="EEEBE3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94661C40-968E-3A93-E735-FEF15D4B9D7E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89025" y="1419224"/>
            <a:ext cx="1958975" cy="684213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" name="Picture 31" descr="International Paper">
            <a:extLst>
              <a:ext uri="{FF2B5EF4-FFF2-40B4-BE49-F238E27FC236}">
                <a16:creationId xmlns:a16="http://schemas.microsoft.com/office/drawing/2014/main" id="{D9C05B92-A879-3ABF-17D5-F747E896AAFB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613935" y="4645774"/>
            <a:ext cx="1828800" cy="280988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C5FCF2D9-099B-4CF3-329D-E199C4A5C759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613935" y="3453161"/>
            <a:ext cx="2263775" cy="668337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6" name="Picture 2" descr="Shapoorji Pallonji Co. &amp; Ltd.">
            <a:extLst>
              <a:ext uri="{FF2B5EF4-FFF2-40B4-BE49-F238E27FC236}">
                <a16:creationId xmlns:a16="http://schemas.microsoft.com/office/drawing/2014/main" id="{F751871C-2CF4-93D2-0EF9-987E9C91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99121" y="2921542"/>
            <a:ext cx="2562225" cy="465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7" name="Picture 8" descr="Image result for dalmia cement">
            <a:extLst>
              <a:ext uri="{FF2B5EF4-FFF2-40B4-BE49-F238E27FC236}">
                <a16:creationId xmlns:a16="http://schemas.microsoft.com/office/drawing/2014/main" id="{05ECFD1A-AD4E-DD4B-41FC-8C34D6B1F2BD}"/>
              </a:ext>
            </a:extLst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003192" y="3041301"/>
            <a:ext cx="2139950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2" descr="https://encrypted-tbn2.gstatic.com/images?q=tbn:ANd9GcQxBJGsMFwHMhX84aFjWpHo82A3BZyUL_ga3U1le37j1QKtsAtb">
            <a:extLst>
              <a:ext uri="{FF2B5EF4-FFF2-40B4-BE49-F238E27FC236}">
                <a16:creationId xmlns:a16="http://schemas.microsoft.com/office/drawing/2014/main" id="{C6755FA7-9AF0-F484-8CD3-AECC64D9EFFA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70644" y="4310577"/>
            <a:ext cx="1746250" cy="106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05B985FF-33C1-AC37-0AA8-D84859CDA21C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250" y="2185987"/>
            <a:ext cx="203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CC7CB9E1-3CB1-0538-F25A-7D81622C9311}"/>
              </a:ext>
            </a:extLst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073796" y="4579938"/>
            <a:ext cx="191770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0D1431-F089-85D4-F1FB-B7ADE2FAEA3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60350" y="5075373"/>
            <a:ext cx="1397012" cy="12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61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06FE-FAAF-5192-E4E9-09FD0BFA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600" y="1375994"/>
            <a:ext cx="6010800" cy="1580567"/>
          </a:xfrm>
        </p:spPr>
        <p:txBody>
          <a:bodyPr/>
          <a:lstStyle/>
          <a:p>
            <a:r>
              <a:rPr lang="en" dirty="0"/>
              <a:t>Thank You</a:t>
            </a:r>
            <a:endParaRPr lang="en-IN" dirty="0"/>
          </a:p>
        </p:txBody>
      </p:sp>
      <p:sp>
        <p:nvSpPr>
          <p:cNvPr id="5" name="Google Shape;509;p46">
            <a:extLst>
              <a:ext uri="{FF2B5EF4-FFF2-40B4-BE49-F238E27FC236}">
                <a16:creationId xmlns:a16="http://schemas.microsoft.com/office/drawing/2014/main" id="{1B5B3150-CE57-63EE-5662-6FA218FA7CED}"/>
              </a:ext>
            </a:extLst>
          </p:cNvPr>
          <p:cNvSpPr/>
          <p:nvPr/>
        </p:nvSpPr>
        <p:spPr>
          <a:xfrm rot="18900000">
            <a:off x="2424032" y="3336199"/>
            <a:ext cx="851923" cy="851923"/>
          </a:xfrm>
          <a:prstGeom prst="teardrop">
            <a:avLst>
              <a:gd name="adj" fmla="val 10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509;p46">
            <a:extLst>
              <a:ext uri="{FF2B5EF4-FFF2-40B4-BE49-F238E27FC236}">
                <a16:creationId xmlns:a16="http://schemas.microsoft.com/office/drawing/2014/main" id="{31D7F64A-05EA-05CE-E896-9426948AAB1A}"/>
              </a:ext>
            </a:extLst>
          </p:cNvPr>
          <p:cNvSpPr/>
          <p:nvPr/>
        </p:nvSpPr>
        <p:spPr>
          <a:xfrm rot="18900000">
            <a:off x="8916044" y="3366680"/>
            <a:ext cx="851923" cy="851923"/>
          </a:xfrm>
          <a:prstGeom prst="teardrop">
            <a:avLst>
              <a:gd name="adj" fmla="val 10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509;p46">
            <a:extLst>
              <a:ext uri="{FF2B5EF4-FFF2-40B4-BE49-F238E27FC236}">
                <a16:creationId xmlns:a16="http://schemas.microsoft.com/office/drawing/2014/main" id="{AA622B28-357D-3C64-BE05-848B8788331B}"/>
              </a:ext>
            </a:extLst>
          </p:cNvPr>
          <p:cNvSpPr/>
          <p:nvPr/>
        </p:nvSpPr>
        <p:spPr>
          <a:xfrm rot="18900000">
            <a:off x="5670039" y="3336199"/>
            <a:ext cx="851923" cy="851923"/>
          </a:xfrm>
          <a:prstGeom prst="teardrop">
            <a:avLst>
              <a:gd name="adj" fmla="val 10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12191;p66">
            <a:extLst>
              <a:ext uri="{FF2B5EF4-FFF2-40B4-BE49-F238E27FC236}">
                <a16:creationId xmlns:a16="http://schemas.microsoft.com/office/drawing/2014/main" id="{CF6E965A-596D-5301-0343-D4FF55547155}"/>
              </a:ext>
            </a:extLst>
          </p:cNvPr>
          <p:cNvGrpSpPr/>
          <p:nvPr/>
        </p:nvGrpSpPr>
        <p:grpSpPr>
          <a:xfrm>
            <a:off x="2560321" y="3449321"/>
            <a:ext cx="540188" cy="561572"/>
            <a:chOff x="5618805" y="2440924"/>
            <a:chExt cx="345292" cy="342618"/>
          </a:xfrm>
          <a:solidFill>
            <a:schemeClr val="accent2">
              <a:lumMod val="75000"/>
            </a:schemeClr>
          </a:solidFill>
        </p:grpSpPr>
        <p:sp>
          <p:nvSpPr>
            <p:cNvPr id="9" name="Google Shape;12192;p66">
              <a:extLst>
                <a:ext uri="{FF2B5EF4-FFF2-40B4-BE49-F238E27FC236}">
                  <a16:creationId xmlns:a16="http://schemas.microsoft.com/office/drawing/2014/main" id="{AF673128-9F0F-2DCE-6474-936B5F877B3B}"/>
                </a:ext>
              </a:extLst>
            </p:cNvPr>
            <p:cNvSpPr/>
            <p:nvPr/>
          </p:nvSpPr>
          <p:spPr>
            <a:xfrm>
              <a:off x="5742751" y="2440924"/>
              <a:ext cx="221346" cy="222110"/>
            </a:xfrm>
            <a:custGeom>
              <a:avLst/>
              <a:gdLst/>
              <a:ahLst/>
              <a:cxnLst/>
              <a:rect l="l" t="t" r="r" b="b"/>
              <a:pathLst>
                <a:path w="6954" h="6978" extrusionOk="0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2193;p66">
              <a:extLst>
                <a:ext uri="{FF2B5EF4-FFF2-40B4-BE49-F238E27FC236}">
                  <a16:creationId xmlns:a16="http://schemas.microsoft.com/office/drawing/2014/main" id="{553419DB-6C80-9B04-5C9C-36DEA13D5325}"/>
                </a:ext>
              </a:extLst>
            </p:cNvPr>
            <p:cNvSpPr/>
            <p:nvPr/>
          </p:nvSpPr>
          <p:spPr>
            <a:xfrm>
              <a:off x="5810581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2194;p66">
              <a:extLst>
                <a:ext uri="{FF2B5EF4-FFF2-40B4-BE49-F238E27FC236}">
                  <a16:creationId xmlns:a16="http://schemas.microsoft.com/office/drawing/2014/main" id="{15E4F455-EED8-7FFB-38F6-AA6CBD18215D}"/>
                </a:ext>
              </a:extLst>
            </p:cNvPr>
            <p:cNvSpPr/>
            <p:nvPr/>
          </p:nvSpPr>
          <p:spPr>
            <a:xfrm>
              <a:off x="5884490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2195;p66">
              <a:extLst>
                <a:ext uri="{FF2B5EF4-FFF2-40B4-BE49-F238E27FC236}">
                  <a16:creationId xmlns:a16="http://schemas.microsoft.com/office/drawing/2014/main" id="{C0F3022D-7667-142C-0E4E-834DC27B986F}"/>
                </a:ext>
              </a:extLst>
            </p:cNvPr>
            <p:cNvSpPr/>
            <p:nvPr/>
          </p:nvSpPr>
          <p:spPr>
            <a:xfrm>
              <a:off x="5847727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196;p66">
              <a:extLst>
                <a:ext uri="{FF2B5EF4-FFF2-40B4-BE49-F238E27FC236}">
                  <a16:creationId xmlns:a16="http://schemas.microsoft.com/office/drawing/2014/main" id="{908A17C4-F018-83EA-EC5D-17A4BE0786CF}"/>
                </a:ext>
              </a:extLst>
            </p:cNvPr>
            <p:cNvSpPr/>
            <p:nvPr/>
          </p:nvSpPr>
          <p:spPr>
            <a:xfrm>
              <a:off x="5618805" y="2516616"/>
              <a:ext cx="270269" cy="266926"/>
            </a:xfrm>
            <a:custGeom>
              <a:avLst/>
              <a:gdLst/>
              <a:ahLst/>
              <a:cxnLst/>
              <a:rect l="l" t="t" r="r" b="b"/>
              <a:pathLst>
                <a:path w="8491" h="8386" extrusionOk="0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4" name="Picture 13" descr="Image result for EMAIL ID ICON">
            <a:extLst>
              <a:ext uri="{FF2B5EF4-FFF2-40B4-BE49-F238E27FC236}">
                <a16:creationId xmlns:a16="http://schemas.microsoft.com/office/drawing/2014/main" id="{8D9EBD59-69DE-DFF6-7112-BAD14A96D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711" r="89547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224"/>
          <a:stretch/>
        </p:blipFill>
        <p:spPr bwMode="auto">
          <a:xfrm>
            <a:off x="5574836" y="3459481"/>
            <a:ext cx="1062648" cy="59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6" descr="Image result for WEBISTE ICON">
            <a:extLst>
              <a:ext uri="{FF2B5EF4-FFF2-40B4-BE49-F238E27FC236}">
                <a16:creationId xmlns:a16="http://schemas.microsoft.com/office/drawing/2014/main" id="{28E15CCB-BC47-A000-D7F3-4B9AB34AD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3497" y="3391946"/>
            <a:ext cx="797603" cy="81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6CE8B9EF-825B-92D5-CF2E-2C2D53FE7235}"/>
              </a:ext>
            </a:extLst>
          </p:cNvPr>
          <p:cNvSpPr txBox="1"/>
          <p:nvPr/>
        </p:nvSpPr>
        <p:spPr>
          <a:xfrm>
            <a:off x="4585413" y="4332028"/>
            <a:ext cx="3104707" cy="10018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IN" sz="24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bankabio.com </a:t>
            </a:r>
          </a:p>
          <a:p>
            <a:pPr algn="ctr">
              <a:lnSpc>
                <a:spcPct val="107000"/>
              </a:lnSpc>
            </a:pPr>
            <a:r>
              <a:rPr lang="en-IN" sz="24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IN" sz="24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bankabio.com  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DCEC3B5-D2A6-D54B-1733-5750EFF18C98}"/>
              </a:ext>
            </a:extLst>
          </p:cNvPr>
          <p:cNvSpPr txBox="1"/>
          <p:nvPr/>
        </p:nvSpPr>
        <p:spPr>
          <a:xfrm>
            <a:off x="1363887" y="4326698"/>
            <a:ext cx="2780395" cy="10072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+91 7780301502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+91 8688825013</a:t>
            </a:r>
            <a:endParaRPr lang="en-IN" sz="2400" dirty="0">
              <a:solidFill>
                <a:schemeClr val="bg2">
                  <a:lumMod val="25000"/>
                </a:schemeClr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FF1F0B58-4892-EA00-2470-B5F3194D6185}"/>
              </a:ext>
            </a:extLst>
          </p:cNvPr>
          <p:cNvSpPr txBox="1"/>
          <p:nvPr/>
        </p:nvSpPr>
        <p:spPr>
          <a:xfrm>
            <a:off x="8025707" y="4357179"/>
            <a:ext cx="3104707" cy="6039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www.bankabio.com</a:t>
            </a:r>
            <a:endParaRPr lang="en-IN" sz="2400" dirty="0">
              <a:solidFill>
                <a:schemeClr val="bg2">
                  <a:lumMod val="25000"/>
                </a:schemeClr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7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TF16411254.potx" id="{856A3638-C89C-468F-B2D3-94DA7F701BF7}" vid="{2B0C2FFE-1B57-46B1-BD5A-BF924309ED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2a66c31-00f0-4c08-aaa3-9f1d5eb7b9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DE61B6BD1094489572BAAC9EFEBF35" ma:contentTypeVersion="11" ma:contentTypeDescription="Create a new document." ma:contentTypeScope="" ma:versionID="5b0560ab2dc89c73d5e478df42583240">
  <xsd:schema xmlns:xsd="http://www.w3.org/2001/XMLSchema" xmlns:xs="http://www.w3.org/2001/XMLSchema" xmlns:p="http://schemas.microsoft.com/office/2006/metadata/properties" xmlns:ns2="42a66c31-00f0-4c08-aaa3-9f1d5eb7b9f8" xmlns:ns3="f118758c-0dfc-438e-9c0f-6ccda6007c07" targetNamespace="http://schemas.microsoft.com/office/2006/metadata/properties" ma:root="true" ma:fieldsID="6078b0b3930c13a74d440ae0300dec42" ns2:_="" ns3:_="">
    <xsd:import namespace="42a66c31-00f0-4c08-aaa3-9f1d5eb7b9f8"/>
    <xsd:import namespace="f118758c-0dfc-438e-9c0f-6ccda6007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66c31-00f0-4c08-aaa3-9f1d5eb7b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8758c-0dfc-438e-9c0f-6ccda6007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118758c-0dfc-438e-9c0f-6ccda6007c07"/>
    <ds:schemaRef ds:uri="42a66c31-00f0-4c08-aaa3-9f1d5eb7b9f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2099F6-2BBB-4D7E-8645-1D8D8B349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a66c31-00f0-4c08-aaa3-9f1d5eb7b9f8"/>
    <ds:schemaRef ds:uri="f118758c-0dfc-438e-9c0f-6ccda6007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70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Lexend</vt:lpstr>
      <vt:lpstr>Nunito</vt:lpstr>
      <vt:lpstr>PT Sans</vt:lpstr>
      <vt:lpstr>PT Sans (Headings)</vt:lpstr>
      <vt:lpstr>Raleway</vt:lpstr>
      <vt:lpstr>Trebuchet MS</vt:lpstr>
      <vt:lpstr>Office Theme</vt:lpstr>
      <vt:lpstr>BANKA BIOLOO LIMITED Leading India's Sanitation &amp; Wastewater Treatment Revolution </vt:lpstr>
      <vt:lpstr>About Banka Bio</vt:lpstr>
      <vt:lpstr>PowerPoint Presentation</vt:lpstr>
      <vt:lpstr>PowerPoint Presentation</vt:lpstr>
      <vt:lpstr>Partial client list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2020-10-29T17:09:55Z</dcterms:created>
  <dcterms:modified xsi:type="dcterms:W3CDTF">2023-11-15T06:41:04Z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0x010100F4DE61B6BD1094489572BAAC9EFEBF35</vt:lpwstr>
  </property>
</Properties>
</file>